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314491-729B-45BE-B0A4-801D42C19DDE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91884F4-9D92-43F0-B20F-367DE9C978B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MX"/>
            <a:t>Bienvenida:</a:t>
          </a:r>
          <a:endParaRPr lang="en-US"/>
        </a:p>
      </dgm:t>
    </dgm:pt>
    <dgm:pt modelId="{EF317A43-220D-4DF6-B06B-71D2C67CC4A9}" type="parTrans" cxnId="{C1FD4893-0CA1-4A6B-AED5-556C73AC450B}">
      <dgm:prSet/>
      <dgm:spPr/>
      <dgm:t>
        <a:bodyPr/>
        <a:lstStyle/>
        <a:p>
          <a:endParaRPr lang="en-US"/>
        </a:p>
      </dgm:t>
    </dgm:pt>
    <dgm:pt modelId="{DFAF1057-420E-4377-9116-558A8A2BE6C9}" type="sibTrans" cxnId="{C1FD4893-0CA1-4A6B-AED5-556C73AC450B}">
      <dgm:prSet/>
      <dgm:spPr/>
      <dgm:t>
        <a:bodyPr/>
        <a:lstStyle/>
        <a:p>
          <a:endParaRPr lang="en-US"/>
        </a:p>
      </dgm:t>
    </dgm:pt>
    <dgm:pt modelId="{FBA727BC-49FE-42FF-9C14-1AE4036B715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MX"/>
            <a:t>Oración:</a:t>
          </a:r>
          <a:endParaRPr lang="en-US"/>
        </a:p>
      </dgm:t>
    </dgm:pt>
    <dgm:pt modelId="{9E66B2EE-5D46-450A-8641-8C3717312BE0}" type="parTrans" cxnId="{A60EE6C8-72DE-477B-B6CB-C6AA51F3BFDE}">
      <dgm:prSet/>
      <dgm:spPr/>
      <dgm:t>
        <a:bodyPr/>
        <a:lstStyle/>
        <a:p>
          <a:endParaRPr lang="en-US"/>
        </a:p>
      </dgm:t>
    </dgm:pt>
    <dgm:pt modelId="{3555DB3F-ED0A-42DD-9DF7-F3B1AFB15EAD}" type="sibTrans" cxnId="{A60EE6C8-72DE-477B-B6CB-C6AA51F3BFDE}">
      <dgm:prSet/>
      <dgm:spPr/>
      <dgm:t>
        <a:bodyPr/>
        <a:lstStyle/>
        <a:p>
          <a:endParaRPr lang="en-US"/>
        </a:p>
      </dgm:t>
    </dgm:pt>
    <dgm:pt modelId="{9D9DB789-9286-4E89-8FA7-AAB1CF3EC06E}" type="pres">
      <dgm:prSet presAssocID="{83314491-729B-45BE-B0A4-801D42C19DDE}" presName="root" presStyleCnt="0">
        <dgm:presLayoutVars>
          <dgm:dir/>
          <dgm:resizeHandles val="exact"/>
        </dgm:presLayoutVars>
      </dgm:prSet>
      <dgm:spPr/>
    </dgm:pt>
    <dgm:pt modelId="{50EBE205-08A6-431A-BD30-BE74BAA430D7}" type="pres">
      <dgm:prSet presAssocID="{B91884F4-9D92-43F0-B20F-367DE9C978BD}" presName="compNode" presStyleCnt="0"/>
      <dgm:spPr/>
    </dgm:pt>
    <dgm:pt modelId="{64AFAC22-9EF4-4ED6-A765-63D04085615B}" type="pres">
      <dgm:prSet presAssocID="{B91884F4-9D92-43F0-B20F-367DE9C978BD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DE0D1059-A54A-4F3C-B26A-638FA814BC44}" type="pres">
      <dgm:prSet presAssocID="{B91884F4-9D92-43F0-B20F-367DE9C978B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"/>
        </a:ext>
      </dgm:extLst>
    </dgm:pt>
    <dgm:pt modelId="{41539EBA-8723-49E8-8F76-FAC4ACA83231}" type="pres">
      <dgm:prSet presAssocID="{B91884F4-9D92-43F0-B20F-367DE9C978BD}" presName="spaceRect" presStyleCnt="0"/>
      <dgm:spPr/>
    </dgm:pt>
    <dgm:pt modelId="{7C4EBD7D-649E-4D37-BCF3-CDE03CB7B1E6}" type="pres">
      <dgm:prSet presAssocID="{B91884F4-9D92-43F0-B20F-367DE9C978BD}" presName="textRect" presStyleLbl="revTx" presStyleIdx="0" presStyleCnt="2">
        <dgm:presLayoutVars>
          <dgm:chMax val="1"/>
          <dgm:chPref val="1"/>
        </dgm:presLayoutVars>
      </dgm:prSet>
      <dgm:spPr/>
    </dgm:pt>
    <dgm:pt modelId="{70557701-0F23-49E4-8ED6-FA9F17E496C3}" type="pres">
      <dgm:prSet presAssocID="{DFAF1057-420E-4377-9116-558A8A2BE6C9}" presName="sibTrans" presStyleCnt="0"/>
      <dgm:spPr/>
    </dgm:pt>
    <dgm:pt modelId="{020985F8-6076-45B9-8006-A5F42832DB0F}" type="pres">
      <dgm:prSet presAssocID="{FBA727BC-49FE-42FF-9C14-1AE4036B7153}" presName="compNode" presStyleCnt="0"/>
      <dgm:spPr/>
    </dgm:pt>
    <dgm:pt modelId="{FCAA3820-F36F-4D44-BE6E-EFF863E45BD2}" type="pres">
      <dgm:prSet presAssocID="{FBA727BC-49FE-42FF-9C14-1AE4036B7153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F185E71D-C1DE-4796-9C78-DB0C3D5E6044}" type="pres">
      <dgm:prSet presAssocID="{FBA727BC-49FE-42FF-9C14-1AE4036B715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ayer Candle"/>
        </a:ext>
      </dgm:extLst>
    </dgm:pt>
    <dgm:pt modelId="{33EBE173-6D1C-490F-B8A0-D7C0B55CD109}" type="pres">
      <dgm:prSet presAssocID="{FBA727BC-49FE-42FF-9C14-1AE4036B7153}" presName="spaceRect" presStyleCnt="0"/>
      <dgm:spPr/>
    </dgm:pt>
    <dgm:pt modelId="{077398B2-A095-4B19-9CB9-FAD513C302A6}" type="pres">
      <dgm:prSet presAssocID="{FBA727BC-49FE-42FF-9C14-1AE4036B715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299C9960-F740-47B8-9433-370D430254CC}" type="presOf" srcId="{83314491-729B-45BE-B0A4-801D42C19DDE}" destId="{9D9DB789-9286-4E89-8FA7-AAB1CF3EC06E}" srcOrd="0" destOrd="0" presId="urn:microsoft.com/office/officeart/2018/5/layout/IconLeafLabelList"/>
    <dgm:cxn modelId="{7433424C-F2C0-458E-87B2-A395186049CB}" type="presOf" srcId="{B91884F4-9D92-43F0-B20F-367DE9C978BD}" destId="{7C4EBD7D-649E-4D37-BCF3-CDE03CB7B1E6}" srcOrd="0" destOrd="0" presId="urn:microsoft.com/office/officeart/2018/5/layout/IconLeafLabelList"/>
    <dgm:cxn modelId="{C1FD4893-0CA1-4A6B-AED5-556C73AC450B}" srcId="{83314491-729B-45BE-B0A4-801D42C19DDE}" destId="{B91884F4-9D92-43F0-B20F-367DE9C978BD}" srcOrd="0" destOrd="0" parTransId="{EF317A43-220D-4DF6-B06B-71D2C67CC4A9}" sibTransId="{DFAF1057-420E-4377-9116-558A8A2BE6C9}"/>
    <dgm:cxn modelId="{2B2982B8-1D1D-4FFF-BF7D-405C2F9FF776}" type="presOf" srcId="{FBA727BC-49FE-42FF-9C14-1AE4036B7153}" destId="{077398B2-A095-4B19-9CB9-FAD513C302A6}" srcOrd="0" destOrd="0" presId="urn:microsoft.com/office/officeart/2018/5/layout/IconLeafLabelList"/>
    <dgm:cxn modelId="{A60EE6C8-72DE-477B-B6CB-C6AA51F3BFDE}" srcId="{83314491-729B-45BE-B0A4-801D42C19DDE}" destId="{FBA727BC-49FE-42FF-9C14-1AE4036B7153}" srcOrd="1" destOrd="0" parTransId="{9E66B2EE-5D46-450A-8641-8C3717312BE0}" sibTransId="{3555DB3F-ED0A-42DD-9DF7-F3B1AFB15EAD}"/>
    <dgm:cxn modelId="{32C5C516-1459-4331-B993-E9A68A4256BB}" type="presParOf" srcId="{9D9DB789-9286-4E89-8FA7-AAB1CF3EC06E}" destId="{50EBE205-08A6-431A-BD30-BE74BAA430D7}" srcOrd="0" destOrd="0" presId="urn:microsoft.com/office/officeart/2018/5/layout/IconLeafLabelList"/>
    <dgm:cxn modelId="{D56853D8-114D-4C0E-9554-835B5CC12354}" type="presParOf" srcId="{50EBE205-08A6-431A-BD30-BE74BAA430D7}" destId="{64AFAC22-9EF4-4ED6-A765-63D04085615B}" srcOrd="0" destOrd="0" presId="urn:microsoft.com/office/officeart/2018/5/layout/IconLeafLabelList"/>
    <dgm:cxn modelId="{AEFC458A-9D6D-434D-9B27-6A05E8A5694C}" type="presParOf" srcId="{50EBE205-08A6-431A-BD30-BE74BAA430D7}" destId="{DE0D1059-A54A-4F3C-B26A-638FA814BC44}" srcOrd="1" destOrd="0" presId="urn:microsoft.com/office/officeart/2018/5/layout/IconLeafLabelList"/>
    <dgm:cxn modelId="{854E2D4B-064D-4D19-9FE5-A03B3D7CC92C}" type="presParOf" srcId="{50EBE205-08A6-431A-BD30-BE74BAA430D7}" destId="{41539EBA-8723-49E8-8F76-FAC4ACA83231}" srcOrd="2" destOrd="0" presId="urn:microsoft.com/office/officeart/2018/5/layout/IconLeafLabelList"/>
    <dgm:cxn modelId="{CCDDD101-1AC9-47F0-B766-489C5DCA9A53}" type="presParOf" srcId="{50EBE205-08A6-431A-BD30-BE74BAA430D7}" destId="{7C4EBD7D-649E-4D37-BCF3-CDE03CB7B1E6}" srcOrd="3" destOrd="0" presId="urn:microsoft.com/office/officeart/2018/5/layout/IconLeafLabelList"/>
    <dgm:cxn modelId="{E65CF846-F54A-4361-86C5-40DF4A26F3CE}" type="presParOf" srcId="{9D9DB789-9286-4E89-8FA7-AAB1CF3EC06E}" destId="{70557701-0F23-49E4-8ED6-FA9F17E496C3}" srcOrd="1" destOrd="0" presId="urn:microsoft.com/office/officeart/2018/5/layout/IconLeafLabelList"/>
    <dgm:cxn modelId="{05AF520D-9FD0-4F0A-A849-43761A2EA809}" type="presParOf" srcId="{9D9DB789-9286-4E89-8FA7-AAB1CF3EC06E}" destId="{020985F8-6076-45B9-8006-A5F42832DB0F}" srcOrd="2" destOrd="0" presId="urn:microsoft.com/office/officeart/2018/5/layout/IconLeafLabelList"/>
    <dgm:cxn modelId="{0F606CD6-0ABE-4BD2-AB2F-59EBC603B0E6}" type="presParOf" srcId="{020985F8-6076-45B9-8006-A5F42832DB0F}" destId="{FCAA3820-F36F-4D44-BE6E-EFF863E45BD2}" srcOrd="0" destOrd="0" presId="urn:microsoft.com/office/officeart/2018/5/layout/IconLeafLabelList"/>
    <dgm:cxn modelId="{13785D55-12F6-4CD6-A650-CF7CA8F613AD}" type="presParOf" srcId="{020985F8-6076-45B9-8006-A5F42832DB0F}" destId="{F185E71D-C1DE-4796-9C78-DB0C3D5E6044}" srcOrd="1" destOrd="0" presId="urn:microsoft.com/office/officeart/2018/5/layout/IconLeafLabelList"/>
    <dgm:cxn modelId="{370B1B4B-1EF1-4DBA-AEA9-6015DBB787A5}" type="presParOf" srcId="{020985F8-6076-45B9-8006-A5F42832DB0F}" destId="{33EBE173-6D1C-490F-B8A0-D7C0B55CD109}" srcOrd="2" destOrd="0" presId="urn:microsoft.com/office/officeart/2018/5/layout/IconLeafLabelList"/>
    <dgm:cxn modelId="{BD2EC42E-6B47-46D4-B18E-25BF2B20A534}" type="presParOf" srcId="{020985F8-6076-45B9-8006-A5F42832DB0F}" destId="{077398B2-A095-4B19-9CB9-FAD513C302A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5F159B-63EE-49B1-8902-00E10690478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CC35730-3E00-471C-AFC2-4F48030C915F}">
      <dgm:prSet/>
      <dgm:spPr/>
      <dgm:t>
        <a:bodyPr/>
        <a:lstStyle/>
        <a:p>
          <a:r>
            <a:rPr lang="es-MX"/>
            <a:t>Que tenga una verdadera experiencia de aprendizaje.</a:t>
          </a:r>
          <a:endParaRPr lang="en-US"/>
        </a:p>
      </dgm:t>
    </dgm:pt>
    <dgm:pt modelId="{B2BAC8C9-F824-4153-80A8-F5837AB642B8}" type="parTrans" cxnId="{8B8ACEF5-E594-4DA4-ADCF-CF2567F6C57F}">
      <dgm:prSet/>
      <dgm:spPr/>
      <dgm:t>
        <a:bodyPr/>
        <a:lstStyle/>
        <a:p>
          <a:endParaRPr lang="en-US"/>
        </a:p>
      </dgm:t>
    </dgm:pt>
    <dgm:pt modelId="{52F32652-FB53-47C0-B3FD-5ACED1AA1160}" type="sibTrans" cxnId="{8B8ACEF5-E594-4DA4-ADCF-CF2567F6C57F}">
      <dgm:prSet/>
      <dgm:spPr/>
      <dgm:t>
        <a:bodyPr/>
        <a:lstStyle/>
        <a:p>
          <a:endParaRPr lang="en-US"/>
        </a:p>
      </dgm:t>
    </dgm:pt>
    <dgm:pt modelId="{AB4EF56C-4701-4290-864E-DF4E35F050CF}">
      <dgm:prSet/>
      <dgm:spPr/>
      <dgm:t>
        <a:bodyPr/>
        <a:lstStyle/>
        <a:p>
          <a:r>
            <a:rPr lang="es-MX"/>
            <a:t>Seremos: apoyados, guiados, y aun desafiados.</a:t>
          </a:r>
          <a:endParaRPr lang="en-US"/>
        </a:p>
      </dgm:t>
    </dgm:pt>
    <dgm:pt modelId="{DA1C61AC-B55A-4F77-B03F-758FB94CD4BB}" type="parTrans" cxnId="{C82BB909-B85F-4E9E-BEFE-0AEBC93431F3}">
      <dgm:prSet/>
      <dgm:spPr/>
      <dgm:t>
        <a:bodyPr/>
        <a:lstStyle/>
        <a:p>
          <a:endParaRPr lang="en-US"/>
        </a:p>
      </dgm:t>
    </dgm:pt>
    <dgm:pt modelId="{480571B1-91C8-4EBB-A51F-228F6E974607}" type="sibTrans" cxnId="{C82BB909-B85F-4E9E-BEFE-0AEBC93431F3}">
      <dgm:prSet/>
      <dgm:spPr/>
      <dgm:t>
        <a:bodyPr/>
        <a:lstStyle/>
        <a:p>
          <a:endParaRPr lang="en-US"/>
        </a:p>
      </dgm:t>
    </dgm:pt>
    <dgm:pt modelId="{05BF8C98-8517-4250-B2F1-14F3EDFBC2E0}">
      <dgm:prSet/>
      <dgm:spPr/>
      <dgm:t>
        <a:bodyPr/>
        <a:lstStyle/>
        <a:p>
          <a:r>
            <a:rPr lang="es-MX"/>
            <a:t>Un impacto perdurable vendrá cuando nos comprometamos:</a:t>
          </a:r>
          <a:endParaRPr lang="en-US"/>
        </a:p>
      </dgm:t>
    </dgm:pt>
    <dgm:pt modelId="{D6EDCD96-C38C-49B0-9197-47937E61356E}" type="parTrans" cxnId="{B233074A-1108-444F-B294-7EA846777735}">
      <dgm:prSet/>
      <dgm:spPr/>
      <dgm:t>
        <a:bodyPr/>
        <a:lstStyle/>
        <a:p>
          <a:endParaRPr lang="en-US"/>
        </a:p>
      </dgm:t>
    </dgm:pt>
    <dgm:pt modelId="{FAE276A5-17D3-43DA-8166-AFFC1D059712}" type="sibTrans" cxnId="{B233074A-1108-444F-B294-7EA846777735}">
      <dgm:prSet/>
      <dgm:spPr/>
      <dgm:t>
        <a:bodyPr/>
        <a:lstStyle/>
        <a:p>
          <a:endParaRPr lang="en-US"/>
        </a:p>
      </dgm:t>
    </dgm:pt>
    <dgm:pt modelId="{42306C73-8F55-49D3-896E-5861A728C8C8}" type="pres">
      <dgm:prSet presAssocID="{555F159B-63EE-49B1-8902-00E106904780}" presName="linear" presStyleCnt="0">
        <dgm:presLayoutVars>
          <dgm:animLvl val="lvl"/>
          <dgm:resizeHandles val="exact"/>
        </dgm:presLayoutVars>
      </dgm:prSet>
      <dgm:spPr/>
    </dgm:pt>
    <dgm:pt modelId="{A8777565-E281-4058-90CF-8E80FEEE9967}" type="pres">
      <dgm:prSet presAssocID="{ECC35730-3E00-471C-AFC2-4F48030C915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42CBDD1-B0F6-4EF8-A6CF-705628BB397E}" type="pres">
      <dgm:prSet presAssocID="{52F32652-FB53-47C0-B3FD-5ACED1AA1160}" presName="spacer" presStyleCnt="0"/>
      <dgm:spPr/>
    </dgm:pt>
    <dgm:pt modelId="{540871FF-F74A-41F8-A4E2-A74C38869F22}" type="pres">
      <dgm:prSet presAssocID="{AB4EF56C-4701-4290-864E-DF4E35F050C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637A9DE-39F5-4896-9A6A-1DE49AA026F9}" type="pres">
      <dgm:prSet presAssocID="{480571B1-91C8-4EBB-A51F-228F6E974607}" presName="spacer" presStyleCnt="0"/>
      <dgm:spPr/>
    </dgm:pt>
    <dgm:pt modelId="{4D54C111-F708-4A07-93D1-B8384CE91171}" type="pres">
      <dgm:prSet presAssocID="{05BF8C98-8517-4250-B2F1-14F3EDFBC2E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CAFF400-CFE8-4B05-9EF7-C75D94AFEB89}" type="presOf" srcId="{AB4EF56C-4701-4290-864E-DF4E35F050CF}" destId="{540871FF-F74A-41F8-A4E2-A74C38869F22}" srcOrd="0" destOrd="0" presId="urn:microsoft.com/office/officeart/2005/8/layout/vList2"/>
    <dgm:cxn modelId="{C82BB909-B85F-4E9E-BEFE-0AEBC93431F3}" srcId="{555F159B-63EE-49B1-8902-00E106904780}" destId="{AB4EF56C-4701-4290-864E-DF4E35F050CF}" srcOrd="1" destOrd="0" parTransId="{DA1C61AC-B55A-4F77-B03F-758FB94CD4BB}" sibTransId="{480571B1-91C8-4EBB-A51F-228F6E974607}"/>
    <dgm:cxn modelId="{4981DE09-5C61-4ECB-BD0E-680071392C61}" type="presOf" srcId="{05BF8C98-8517-4250-B2F1-14F3EDFBC2E0}" destId="{4D54C111-F708-4A07-93D1-B8384CE91171}" srcOrd="0" destOrd="0" presId="urn:microsoft.com/office/officeart/2005/8/layout/vList2"/>
    <dgm:cxn modelId="{B233074A-1108-444F-B294-7EA846777735}" srcId="{555F159B-63EE-49B1-8902-00E106904780}" destId="{05BF8C98-8517-4250-B2F1-14F3EDFBC2E0}" srcOrd="2" destOrd="0" parTransId="{D6EDCD96-C38C-49B0-9197-47937E61356E}" sibTransId="{FAE276A5-17D3-43DA-8166-AFFC1D059712}"/>
    <dgm:cxn modelId="{265B56C5-5589-4FC8-AEBF-503F6DAB83C4}" type="presOf" srcId="{555F159B-63EE-49B1-8902-00E106904780}" destId="{42306C73-8F55-49D3-896E-5861A728C8C8}" srcOrd="0" destOrd="0" presId="urn:microsoft.com/office/officeart/2005/8/layout/vList2"/>
    <dgm:cxn modelId="{CFA013DF-A196-481E-B4F7-5E1FE45B93A9}" type="presOf" srcId="{ECC35730-3E00-471C-AFC2-4F48030C915F}" destId="{A8777565-E281-4058-90CF-8E80FEEE9967}" srcOrd="0" destOrd="0" presId="urn:microsoft.com/office/officeart/2005/8/layout/vList2"/>
    <dgm:cxn modelId="{8B8ACEF5-E594-4DA4-ADCF-CF2567F6C57F}" srcId="{555F159B-63EE-49B1-8902-00E106904780}" destId="{ECC35730-3E00-471C-AFC2-4F48030C915F}" srcOrd="0" destOrd="0" parTransId="{B2BAC8C9-F824-4153-80A8-F5837AB642B8}" sibTransId="{52F32652-FB53-47C0-B3FD-5ACED1AA1160}"/>
    <dgm:cxn modelId="{D0A26F43-58C5-41CA-9019-11CD8C95F4DA}" type="presParOf" srcId="{42306C73-8F55-49D3-896E-5861A728C8C8}" destId="{A8777565-E281-4058-90CF-8E80FEEE9967}" srcOrd="0" destOrd="0" presId="urn:microsoft.com/office/officeart/2005/8/layout/vList2"/>
    <dgm:cxn modelId="{C33256CA-AB01-442B-B3D6-ACE4B98F39F9}" type="presParOf" srcId="{42306C73-8F55-49D3-896E-5861A728C8C8}" destId="{A42CBDD1-B0F6-4EF8-A6CF-705628BB397E}" srcOrd="1" destOrd="0" presId="urn:microsoft.com/office/officeart/2005/8/layout/vList2"/>
    <dgm:cxn modelId="{8D9FB19F-1939-48D5-A6D1-04C41CAF44F3}" type="presParOf" srcId="{42306C73-8F55-49D3-896E-5861A728C8C8}" destId="{540871FF-F74A-41F8-A4E2-A74C38869F22}" srcOrd="2" destOrd="0" presId="urn:microsoft.com/office/officeart/2005/8/layout/vList2"/>
    <dgm:cxn modelId="{02B4E382-BA51-4915-9C03-81A1C5A4FCD5}" type="presParOf" srcId="{42306C73-8F55-49D3-896E-5861A728C8C8}" destId="{9637A9DE-39F5-4896-9A6A-1DE49AA026F9}" srcOrd="3" destOrd="0" presId="urn:microsoft.com/office/officeart/2005/8/layout/vList2"/>
    <dgm:cxn modelId="{F3783CE1-4664-4FE0-A676-CC4A2B25C424}" type="presParOf" srcId="{42306C73-8F55-49D3-896E-5861A728C8C8}" destId="{4D54C111-F708-4A07-93D1-B8384CE9117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7BE527-353F-47D1-BB3F-D99B2584EB8B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0526DC7-B51C-45CB-A05B-48C175E8F035}">
      <dgm:prSet/>
      <dgm:spPr/>
      <dgm:t>
        <a:bodyPr/>
        <a:lstStyle/>
        <a:p>
          <a:r>
            <a:rPr lang="es-MX" dirty="0"/>
            <a:t>NUESTRA MENTE- a medida que dialoguemos en material.</a:t>
          </a:r>
          <a:endParaRPr lang="en-US" dirty="0"/>
        </a:p>
      </dgm:t>
    </dgm:pt>
    <dgm:pt modelId="{4371C017-6672-42B1-ABF9-559596BA6B14}" type="parTrans" cxnId="{D7FA8CDB-150D-4539-A889-0D7F00C6CAB6}">
      <dgm:prSet/>
      <dgm:spPr/>
      <dgm:t>
        <a:bodyPr/>
        <a:lstStyle/>
        <a:p>
          <a:endParaRPr lang="en-US"/>
        </a:p>
      </dgm:t>
    </dgm:pt>
    <dgm:pt modelId="{D8B5F7E3-D694-4FF1-BB6B-BF099C09EB35}" type="sibTrans" cxnId="{D7FA8CDB-150D-4539-A889-0D7F00C6CAB6}">
      <dgm:prSet/>
      <dgm:spPr/>
      <dgm:t>
        <a:bodyPr/>
        <a:lstStyle/>
        <a:p>
          <a:endParaRPr lang="en-US"/>
        </a:p>
      </dgm:t>
    </dgm:pt>
    <dgm:pt modelId="{918EAE91-8250-4BCF-8F01-B5032D65E00C}">
      <dgm:prSet/>
      <dgm:spPr/>
      <dgm:t>
        <a:bodyPr/>
        <a:lstStyle/>
        <a:p>
          <a:r>
            <a:rPr lang="es-MX" dirty="0"/>
            <a:t>NUESTRO CORAZON- reflexionemos en el impacto personal</a:t>
          </a:r>
          <a:endParaRPr lang="en-US" dirty="0"/>
        </a:p>
      </dgm:t>
    </dgm:pt>
    <dgm:pt modelId="{5ECCB95C-02E8-420C-8B5F-0CD44F3EDEBB}" type="parTrans" cxnId="{F3F11F00-88FE-445D-B441-A7FEF1BAC5F8}">
      <dgm:prSet/>
      <dgm:spPr/>
      <dgm:t>
        <a:bodyPr/>
        <a:lstStyle/>
        <a:p>
          <a:endParaRPr lang="en-US"/>
        </a:p>
      </dgm:t>
    </dgm:pt>
    <dgm:pt modelId="{FBE4A135-9AD0-45B3-B9F6-C35F486F5C73}" type="sibTrans" cxnId="{F3F11F00-88FE-445D-B441-A7FEF1BAC5F8}">
      <dgm:prSet/>
      <dgm:spPr/>
      <dgm:t>
        <a:bodyPr/>
        <a:lstStyle/>
        <a:p>
          <a:endParaRPr lang="en-US"/>
        </a:p>
      </dgm:t>
    </dgm:pt>
    <dgm:pt modelId="{F2A9B99F-5875-46C3-ADC2-8F49C069E9B5}">
      <dgm:prSet/>
      <dgm:spPr/>
      <dgm:t>
        <a:bodyPr/>
        <a:lstStyle/>
        <a:p>
          <a:r>
            <a:rPr lang="es-MX"/>
            <a:t>NUESTRAS MANOS- al aplicar lo que descubrimos.</a:t>
          </a:r>
          <a:endParaRPr lang="en-US"/>
        </a:p>
      </dgm:t>
    </dgm:pt>
    <dgm:pt modelId="{376ED40B-9A2A-4D94-A2F8-A6D158A1EE0F}" type="parTrans" cxnId="{A13CBCDF-5580-4286-AA1C-C5F018B0662B}">
      <dgm:prSet/>
      <dgm:spPr/>
      <dgm:t>
        <a:bodyPr/>
        <a:lstStyle/>
        <a:p>
          <a:endParaRPr lang="en-US"/>
        </a:p>
      </dgm:t>
    </dgm:pt>
    <dgm:pt modelId="{5BE416B9-1316-4549-8E5C-378C7C06A267}" type="sibTrans" cxnId="{A13CBCDF-5580-4286-AA1C-C5F018B0662B}">
      <dgm:prSet/>
      <dgm:spPr/>
      <dgm:t>
        <a:bodyPr/>
        <a:lstStyle/>
        <a:p>
          <a:endParaRPr lang="en-US"/>
        </a:p>
      </dgm:t>
    </dgm:pt>
    <dgm:pt modelId="{F71DE951-5A05-4F51-8A90-8388C7AA7A01}">
      <dgm:prSet/>
      <dgm:spPr/>
      <dgm:t>
        <a:bodyPr/>
        <a:lstStyle/>
        <a:p>
          <a:r>
            <a:rPr lang="es-MX"/>
            <a:t>COMPARTIR – con otros los principios</a:t>
          </a:r>
          <a:endParaRPr lang="en-US"/>
        </a:p>
      </dgm:t>
    </dgm:pt>
    <dgm:pt modelId="{37B089C6-A679-464F-9582-BFB93F657FEF}" type="parTrans" cxnId="{E46B85A7-68C6-47F5-8438-26189F6D04C3}">
      <dgm:prSet/>
      <dgm:spPr/>
      <dgm:t>
        <a:bodyPr/>
        <a:lstStyle/>
        <a:p>
          <a:endParaRPr lang="en-US"/>
        </a:p>
      </dgm:t>
    </dgm:pt>
    <dgm:pt modelId="{552AF146-3653-4CC6-9BCA-070F9B2795B6}" type="sibTrans" cxnId="{E46B85A7-68C6-47F5-8438-26189F6D04C3}">
      <dgm:prSet/>
      <dgm:spPr/>
      <dgm:t>
        <a:bodyPr/>
        <a:lstStyle/>
        <a:p>
          <a:endParaRPr lang="en-US"/>
        </a:p>
      </dgm:t>
    </dgm:pt>
    <dgm:pt modelId="{E5DE393A-DF52-40C9-BFFA-F9E4323366B8}" type="pres">
      <dgm:prSet presAssocID="{887BE527-353F-47D1-BB3F-D99B2584EB8B}" presName="diagram" presStyleCnt="0">
        <dgm:presLayoutVars>
          <dgm:dir/>
          <dgm:resizeHandles val="exact"/>
        </dgm:presLayoutVars>
      </dgm:prSet>
      <dgm:spPr/>
    </dgm:pt>
    <dgm:pt modelId="{26A95F74-4637-4D4C-BAB1-9BDA821FCDA3}" type="pres">
      <dgm:prSet presAssocID="{10526DC7-B51C-45CB-A05B-48C175E8F035}" presName="node" presStyleLbl="node1" presStyleIdx="0" presStyleCnt="4" custScaleX="110624">
        <dgm:presLayoutVars>
          <dgm:bulletEnabled val="1"/>
        </dgm:presLayoutVars>
      </dgm:prSet>
      <dgm:spPr/>
    </dgm:pt>
    <dgm:pt modelId="{1320CAEA-5B9D-43E7-8927-D982625F9257}" type="pres">
      <dgm:prSet presAssocID="{D8B5F7E3-D694-4FF1-BB6B-BF099C09EB35}" presName="sibTrans" presStyleCnt="0"/>
      <dgm:spPr/>
    </dgm:pt>
    <dgm:pt modelId="{7A1D32AA-9914-4BE1-8A4A-1ED0E2A8161C}" type="pres">
      <dgm:prSet presAssocID="{918EAE91-8250-4BCF-8F01-B5032D65E00C}" presName="node" presStyleLbl="node1" presStyleIdx="1" presStyleCnt="4" custScaleX="111005">
        <dgm:presLayoutVars>
          <dgm:bulletEnabled val="1"/>
        </dgm:presLayoutVars>
      </dgm:prSet>
      <dgm:spPr/>
    </dgm:pt>
    <dgm:pt modelId="{EDDF3DE6-3DCF-4B1C-BE3F-84ABB0EFA6E9}" type="pres">
      <dgm:prSet presAssocID="{FBE4A135-9AD0-45B3-B9F6-C35F486F5C73}" presName="sibTrans" presStyleCnt="0"/>
      <dgm:spPr/>
    </dgm:pt>
    <dgm:pt modelId="{5BE5E8B7-5F59-4270-B4F2-98DBEE90FE57}" type="pres">
      <dgm:prSet presAssocID="{F2A9B99F-5875-46C3-ADC2-8F49C069E9B5}" presName="node" presStyleLbl="node1" presStyleIdx="2" presStyleCnt="4">
        <dgm:presLayoutVars>
          <dgm:bulletEnabled val="1"/>
        </dgm:presLayoutVars>
      </dgm:prSet>
      <dgm:spPr/>
    </dgm:pt>
    <dgm:pt modelId="{74E7212A-93FD-4850-B535-E655F4333D97}" type="pres">
      <dgm:prSet presAssocID="{5BE416B9-1316-4549-8E5C-378C7C06A267}" presName="sibTrans" presStyleCnt="0"/>
      <dgm:spPr/>
    </dgm:pt>
    <dgm:pt modelId="{A6CF5220-6779-4B3D-8DAA-3FEE5F5E8D98}" type="pres">
      <dgm:prSet presAssocID="{F71DE951-5A05-4F51-8A90-8388C7AA7A01}" presName="node" presStyleLbl="node1" presStyleIdx="3" presStyleCnt="4">
        <dgm:presLayoutVars>
          <dgm:bulletEnabled val="1"/>
        </dgm:presLayoutVars>
      </dgm:prSet>
      <dgm:spPr/>
    </dgm:pt>
  </dgm:ptLst>
  <dgm:cxnLst>
    <dgm:cxn modelId="{F3F11F00-88FE-445D-B441-A7FEF1BAC5F8}" srcId="{887BE527-353F-47D1-BB3F-D99B2584EB8B}" destId="{918EAE91-8250-4BCF-8F01-B5032D65E00C}" srcOrd="1" destOrd="0" parTransId="{5ECCB95C-02E8-420C-8B5F-0CD44F3EDEBB}" sibTransId="{FBE4A135-9AD0-45B3-B9F6-C35F486F5C73}"/>
    <dgm:cxn modelId="{FEAD7D20-46EE-441F-A3DC-ABB5D00E77A9}" type="presOf" srcId="{918EAE91-8250-4BCF-8F01-B5032D65E00C}" destId="{7A1D32AA-9914-4BE1-8A4A-1ED0E2A8161C}" srcOrd="0" destOrd="0" presId="urn:microsoft.com/office/officeart/2005/8/layout/default"/>
    <dgm:cxn modelId="{67C88E52-3E06-4E51-A6E1-0E99245B6728}" type="presOf" srcId="{887BE527-353F-47D1-BB3F-D99B2584EB8B}" destId="{E5DE393A-DF52-40C9-BFFA-F9E4323366B8}" srcOrd="0" destOrd="0" presId="urn:microsoft.com/office/officeart/2005/8/layout/default"/>
    <dgm:cxn modelId="{2CB3F37A-ABCB-4C1A-AF27-6A71525C3006}" type="presOf" srcId="{F2A9B99F-5875-46C3-ADC2-8F49C069E9B5}" destId="{5BE5E8B7-5F59-4270-B4F2-98DBEE90FE57}" srcOrd="0" destOrd="0" presId="urn:microsoft.com/office/officeart/2005/8/layout/default"/>
    <dgm:cxn modelId="{E46B85A7-68C6-47F5-8438-26189F6D04C3}" srcId="{887BE527-353F-47D1-BB3F-D99B2584EB8B}" destId="{F71DE951-5A05-4F51-8A90-8388C7AA7A01}" srcOrd="3" destOrd="0" parTransId="{37B089C6-A679-464F-9582-BFB93F657FEF}" sibTransId="{552AF146-3653-4CC6-9BCA-070F9B2795B6}"/>
    <dgm:cxn modelId="{6311FDD3-7243-45D2-93F4-A8D587061AD4}" type="presOf" srcId="{10526DC7-B51C-45CB-A05B-48C175E8F035}" destId="{26A95F74-4637-4D4C-BAB1-9BDA821FCDA3}" srcOrd="0" destOrd="0" presId="urn:microsoft.com/office/officeart/2005/8/layout/default"/>
    <dgm:cxn modelId="{D7FA8CDB-150D-4539-A889-0D7F00C6CAB6}" srcId="{887BE527-353F-47D1-BB3F-D99B2584EB8B}" destId="{10526DC7-B51C-45CB-A05B-48C175E8F035}" srcOrd="0" destOrd="0" parTransId="{4371C017-6672-42B1-ABF9-559596BA6B14}" sibTransId="{D8B5F7E3-D694-4FF1-BB6B-BF099C09EB35}"/>
    <dgm:cxn modelId="{A13CBCDF-5580-4286-AA1C-C5F018B0662B}" srcId="{887BE527-353F-47D1-BB3F-D99B2584EB8B}" destId="{F2A9B99F-5875-46C3-ADC2-8F49C069E9B5}" srcOrd="2" destOrd="0" parTransId="{376ED40B-9A2A-4D94-A2F8-A6D158A1EE0F}" sibTransId="{5BE416B9-1316-4549-8E5C-378C7C06A267}"/>
    <dgm:cxn modelId="{C3BCE4E8-4901-4D6B-A3F0-8F1C374453CE}" type="presOf" srcId="{F71DE951-5A05-4F51-8A90-8388C7AA7A01}" destId="{A6CF5220-6779-4B3D-8DAA-3FEE5F5E8D98}" srcOrd="0" destOrd="0" presId="urn:microsoft.com/office/officeart/2005/8/layout/default"/>
    <dgm:cxn modelId="{BAB0752F-3604-4DA3-928B-E4B23AE2E23E}" type="presParOf" srcId="{E5DE393A-DF52-40C9-BFFA-F9E4323366B8}" destId="{26A95F74-4637-4D4C-BAB1-9BDA821FCDA3}" srcOrd="0" destOrd="0" presId="urn:microsoft.com/office/officeart/2005/8/layout/default"/>
    <dgm:cxn modelId="{79534D5C-5E4D-4E5B-865E-3603AAA70B42}" type="presParOf" srcId="{E5DE393A-DF52-40C9-BFFA-F9E4323366B8}" destId="{1320CAEA-5B9D-43E7-8927-D982625F9257}" srcOrd="1" destOrd="0" presId="urn:microsoft.com/office/officeart/2005/8/layout/default"/>
    <dgm:cxn modelId="{F7733C6C-5908-4637-8113-C8DB2BE0CAC9}" type="presParOf" srcId="{E5DE393A-DF52-40C9-BFFA-F9E4323366B8}" destId="{7A1D32AA-9914-4BE1-8A4A-1ED0E2A8161C}" srcOrd="2" destOrd="0" presId="urn:microsoft.com/office/officeart/2005/8/layout/default"/>
    <dgm:cxn modelId="{FBF1BB65-3F27-4588-8319-38BD03BDC663}" type="presParOf" srcId="{E5DE393A-DF52-40C9-BFFA-F9E4323366B8}" destId="{EDDF3DE6-3DCF-4B1C-BE3F-84ABB0EFA6E9}" srcOrd="3" destOrd="0" presId="urn:microsoft.com/office/officeart/2005/8/layout/default"/>
    <dgm:cxn modelId="{AF58CFC7-B2EE-4032-AF1E-2DDBBFBE8BD4}" type="presParOf" srcId="{E5DE393A-DF52-40C9-BFFA-F9E4323366B8}" destId="{5BE5E8B7-5F59-4270-B4F2-98DBEE90FE57}" srcOrd="4" destOrd="0" presId="urn:microsoft.com/office/officeart/2005/8/layout/default"/>
    <dgm:cxn modelId="{40EC4F7B-F9A6-4389-8F62-D9B43AB4C02C}" type="presParOf" srcId="{E5DE393A-DF52-40C9-BFFA-F9E4323366B8}" destId="{74E7212A-93FD-4850-B535-E655F4333D97}" srcOrd="5" destOrd="0" presId="urn:microsoft.com/office/officeart/2005/8/layout/default"/>
    <dgm:cxn modelId="{D45260EE-F0CE-4488-9D79-29533E967DC2}" type="presParOf" srcId="{E5DE393A-DF52-40C9-BFFA-F9E4323366B8}" destId="{A6CF5220-6779-4B3D-8DAA-3FEE5F5E8D9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C0D565-0ABE-4C1B-AF97-DCC7102A36B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D41B3D6-528C-4CB8-A044-0C0D2082C170}">
      <dgm:prSet custT="1"/>
      <dgm:spPr/>
      <dgm:t>
        <a:bodyPr/>
        <a:lstStyle/>
        <a:p>
          <a:r>
            <a:rPr lang="es-MX" sz="1600" b="1" dirty="0"/>
            <a:t>1.La viuda y el aceite</a:t>
          </a:r>
          <a:endParaRPr lang="en-US" sz="1600" b="1" dirty="0"/>
        </a:p>
      </dgm:t>
    </dgm:pt>
    <dgm:pt modelId="{7AE7E654-8F92-4779-814D-A99B9E521AB9}" type="parTrans" cxnId="{36A9EBBF-0DC0-4DF0-B6B7-92E9BB4CC245}">
      <dgm:prSet/>
      <dgm:spPr/>
      <dgm:t>
        <a:bodyPr/>
        <a:lstStyle/>
        <a:p>
          <a:endParaRPr lang="en-US"/>
        </a:p>
      </dgm:t>
    </dgm:pt>
    <dgm:pt modelId="{D1F18A55-0C7C-4325-AE84-E38401F683DB}" type="sibTrans" cxnId="{36A9EBBF-0DC0-4DF0-B6B7-92E9BB4CC245}">
      <dgm:prSet/>
      <dgm:spPr/>
      <dgm:t>
        <a:bodyPr/>
        <a:lstStyle/>
        <a:p>
          <a:endParaRPr lang="en-US"/>
        </a:p>
      </dgm:t>
    </dgm:pt>
    <dgm:pt modelId="{6D1C8E26-0087-4188-A1BE-4919E1BC283F}">
      <dgm:prSet custT="1"/>
      <dgm:spPr/>
      <dgm:t>
        <a:bodyPr/>
        <a:lstStyle/>
        <a:p>
          <a:r>
            <a:rPr lang="es-MX" sz="1600" b="1" dirty="0"/>
            <a:t>2. La recompense de Abraham</a:t>
          </a:r>
          <a:endParaRPr lang="en-US" sz="1600" b="1" dirty="0"/>
        </a:p>
      </dgm:t>
    </dgm:pt>
    <dgm:pt modelId="{0D81F99A-0411-4BBD-85F5-13D5BB616B0F}" type="parTrans" cxnId="{F735D394-22F1-4877-B4DA-5341DE9F9B45}">
      <dgm:prSet/>
      <dgm:spPr/>
      <dgm:t>
        <a:bodyPr/>
        <a:lstStyle/>
        <a:p>
          <a:endParaRPr lang="en-US"/>
        </a:p>
      </dgm:t>
    </dgm:pt>
    <dgm:pt modelId="{61F05088-FD34-447F-801D-963FA347173E}" type="sibTrans" cxnId="{F735D394-22F1-4877-B4DA-5341DE9F9B45}">
      <dgm:prSet/>
      <dgm:spPr/>
      <dgm:t>
        <a:bodyPr/>
        <a:lstStyle/>
        <a:p>
          <a:endParaRPr lang="en-US"/>
        </a:p>
      </dgm:t>
    </dgm:pt>
    <dgm:pt modelId="{46782FE6-6324-4428-849E-6BFE005B8FC4}">
      <dgm:prSet custT="1"/>
      <dgm:spPr/>
      <dgm:t>
        <a:bodyPr/>
        <a:lstStyle/>
        <a:p>
          <a:r>
            <a:rPr lang="es-MX" sz="1600" b="1" dirty="0"/>
            <a:t>3. Abraham e Isaac</a:t>
          </a:r>
          <a:endParaRPr lang="en-US" sz="1600" b="1" dirty="0"/>
        </a:p>
      </dgm:t>
    </dgm:pt>
    <dgm:pt modelId="{71EC9681-9DA4-45CF-B323-F6208D458A2F}" type="parTrans" cxnId="{60F33291-7094-4B3D-B0DE-53F8F425D9D7}">
      <dgm:prSet/>
      <dgm:spPr/>
      <dgm:t>
        <a:bodyPr/>
        <a:lstStyle/>
        <a:p>
          <a:endParaRPr lang="en-US"/>
        </a:p>
      </dgm:t>
    </dgm:pt>
    <dgm:pt modelId="{2687CB8A-18AC-420A-8E0A-18DEBC104891}" type="sibTrans" cxnId="{60F33291-7094-4B3D-B0DE-53F8F425D9D7}">
      <dgm:prSet/>
      <dgm:spPr/>
      <dgm:t>
        <a:bodyPr/>
        <a:lstStyle/>
        <a:p>
          <a:endParaRPr lang="en-US"/>
        </a:p>
      </dgm:t>
    </dgm:pt>
    <dgm:pt modelId="{00FBCAD2-B03F-4A99-B3BB-D9527A303843}">
      <dgm:prSet custT="1"/>
      <dgm:spPr/>
      <dgm:t>
        <a:bodyPr/>
        <a:lstStyle/>
        <a:p>
          <a:r>
            <a:rPr lang="es-MX" sz="1600" b="1" dirty="0"/>
            <a:t>4. El llamado de Jeremías</a:t>
          </a:r>
          <a:endParaRPr lang="en-US" sz="1600" b="1" dirty="0"/>
        </a:p>
      </dgm:t>
    </dgm:pt>
    <dgm:pt modelId="{A37BD095-4D27-4180-B156-441119061F4E}" type="parTrans" cxnId="{1E93322F-09FA-4A31-AFF7-29048E07DD84}">
      <dgm:prSet/>
      <dgm:spPr/>
      <dgm:t>
        <a:bodyPr/>
        <a:lstStyle/>
        <a:p>
          <a:endParaRPr lang="en-US"/>
        </a:p>
      </dgm:t>
    </dgm:pt>
    <dgm:pt modelId="{A734C91B-EA6E-4DCD-B255-B27671DAF864}" type="sibTrans" cxnId="{1E93322F-09FA-4A31-AFF7-29048E07DD84}">
      <dgm:prSet/>
      <dgm:spPr/>
      <dgm:t>
        <a:bodyPr/>
        <a:lstStyle/>
        <a:p>
          <a:endParaRPr lang="en-US"/>
        </a:p>
      </dgm:t>
    </dgm:pt>
    <dgm:pt modelId="{05947034-833D-491E-A468-6CC1BA310844}">
      <dgm:prSet custT="1"/>
      <dgm:spPr/>
      <dgm:t>
        <a:bodyPr/>
        <a:lstStyle/>
        <a:p>
          <a:r>
            <a:rPr lang="es-MX" sz="1600" b="1" dirty="0"/>
            <a:t>5. El hombre rico y lázaro</a:t>
          </a:r>
          <a:endParaRPr lang="en-US" sz="1600" b="1" dirty="0"/>
        </a:p>
      </dgm:t>
    </dgm:pt>
    <dgm:pt modelId="{0762B3AA-BBBC-487B-A0EB-75B9E244FA26}" type="parTrans" cxnId="{C2101E64-E4A1-4D4F-8EBD-739BB48176FC}">
      <dgm:prSet/>
      <dgm:spPr/>
      <dgm:t>
        <a:bodyPr/>
        <a:lstStyle/>
        <a:p>
          <a:endParaRPr lang="en-US"/>
        </a:p>
      </dgm:t>
    </dgm:pt>
    <dgm:pt modelId="{1E8B9683-EE8C-42E0-BA06-FA926EAA7A67}" type="sibTrans" cxnId="{C2101E64-E4A1-4D4F-8EBD-739BB48176FC}">
      <dgm:prSet/>
      <dgm:spPr/>
      <dgm:t>
        <a:bodyPr/>
        <a:lstStyle/>
        <a:p>
          <a:endParaRPr lang="en-US"/>
        </a:p>
      </dgm:t>
    </dgm:pt>
    <dgm:pt modelId="{91000263-7D09-4591-A0C4-7341BB240F3E}">
      <dgm:prSet custT="1"/>
      <dgm:spPr/>
      <dgm:t>
        <a:bodyPr/>
        <a:lstStyle/>
        <a:p>
          <a:r>
            <a:rPr lang="es-MX" sz="1600" b="1" dirty="0"/>
            <a:t>6. Levantado en alto</a:t>
          </a:r>
          <a:endParaRPr lang="en-US" sz="1600" b="1" dirty="0"/>
        </a:p>
      </dgm:t>
    </dgm:pt>
    <dgm:pt modelId="{3141BA85-146D-422E-AF38-AB4B0DE2AFD3}" type="parTrans" cxnId="{C8023B7C-DF95-430B-8533-A12BB9D97DA4}">
      <dgm:prSet/>
      <dgm:spPr/>
      <dgm:t>
        <a:bodyPr/>
        <a:lstStyle/>
        <a:p>
          <a:endParaRPr lang="en-US"/>
        </a:p>
      </dgm:t>
    </dgm:pt>
    <dgm:pt modelId="{50227F6A-196A-4168-A4F9-05589885E6B1}" type="sibTrans" cxnId="{C8023B7C-DF95-430B-8533-A12BB9D97DA4}">
      <dgm:prSet/>
      <dgm:spPr/>
      <dgm:t>
        <a:bodyPr/>
        <a:lstStyle/>
        <a:p>
          <a:endParaRPr lang="en-US"/>
        </a:p>
      </dgm:t>
    </dgm:pt>
    <dgm:pt modelId="{07AB7338-DF50-41E4-A084-47E2FC633742}" type="pres">
      <dgm:prSet presAssocID="{02C0D565-0ABE-4C1B-AF97-DCC7102A36B3}" presName="cycle" presStyleCnt="0">
        <dgm:presLayoutVars>
          <dgm:dir/>
          <dgm:resizeHandles val="exact"/>
        </dgm:presLayoutVars>
      </dgm:prSet>
      <dgm:spPr/>
    </dgm:pt>
    <dgm:pt modelId="{77FAAA4F-05B7-420D-BFDA-69E2067FAE5A}" type="pres">
      <dgm:prSet presAssocID="{6D41B3D6-528C-4CB8-A044-0C0D2082C170}" presName="dummy" presStyleCnt="0"/>
      <dgm:spPr/>
    </dgm:pt>
    <dgm:pt modelId="{50A7A39F-BCE9-4BE2-9583-156668C74200}" type="pres">
      <dgm:prSet presAssocID="{6D41B3D6-528C-4CB8-A044-0C0D2082C170}" presName="node" presStyleLbl="revTx" presStyleIdx="0" presStyleCnt="6">
        <dgm:presLayoutVars>
          <dgm:bulletEnabled val="1"/>
        </dgm:presLayoutVars>
      </dgm:prSet>
      <dgm:spPr/>
    </dgm:pt>
    <dgm:pt modelId="{6FD26E33-6D59-4D4C-87E9-C23A11AD0051}" type="pres">
      <dgm:prSet presAssocID="{D1F18A55-0C7C-4325-AE84-E38401F683DB}" presName="sibTrans" presStyleLbl="node1" presStyleIdx="0" presStyleCnt="6"/>
      <dgm:spPr/>
    </dgm:pt>
    <dgm:pt modelId="{B048C007-77A5-46A2-B5E6-AF17DCAACA11}" type="pres">
      <dgm:prSet presAssocID="{6D1C8E26-0087-4188-A1BE-4919E1BC283F}" presName="dummy" presStyleCnt="0"/>
      <dgm:spPr/>
    </dgm:pt>
    <dgm:pt modelId="{2899A7C3-1080-438F-833B-18343335CF72}" type="pres">
      <dgm:prSet presAssocID="{6D1C8E26-0087-4188-A1BE-4919E1BC283F}" presName="node" presStyleLbl="revTx" presStyleIdx="1" presStyleCnt="6">
        <dgm:presLayoutVars>
          <dgm:bulletEnabled val="1"/>
        </dgm:presLayoutVars>
      </dgm:prSet>
      <dgm:spPr/>
    </dgm:pt>
    <dgm:pt modelId="{4B212B14-1862-44A1-8A4A-D30E819CD3B3}" type="pres">
      <dgm:prSet presAssocID="{61F05088-FD34-447F-801D-963FA347173E}" presName="sibTrans" presStyleLbl="node1" presStyleIdx="1" presStyleCnt="6"/>
      <dgm:spPr/>
    </dgm:pt>
    <dgm:pt modelId="{57A0433E-2175-4327-9909-7FD33E067371}" type="pres">
      <dgm:prSet presAssocID="{46782FE6-6324-4428-849E-6BFE005B8FC4}" presName="dummy" presStyleCnt="0"/>
      <dgm:spPr/>
    </dgm:pt>
    <dgm:pt modelId="{ADAE62D7-D4CF-4775-81B3-86D533BAECF0}" type="pres">
      <dgm:prSet presAssocID="{46782FE6-6324-4428-849E-6BFE005B8FC4}" presName="node" presStyleLbl="revTx" presStyleIdx="2" presStyleCnt="6">
        <dgm:presLayoutVars>
          <dgm:bulletEnabled val="1"/>
        </dgm:presLayoutVars>
      </dgm:prSet>
      <dgm:spPr/>
    </dgm:pt>
    <dgm:pt modelId="{F017326F-BCBC-4BBE-AC89-02FE63AEADFF}" type="pres">
      <dgm:prSet presAssocID="{2687CB8A-18AC-420A-8E0A-18DEBC104891}" presName="sibTrans" presStyleLbl="node1" presStyleIdx="2" presStyleCnt="6"/>
      <dgm:spPr/>
    </dgm:pt>
    <dgm:pt modelId="{330C30E2-349F-4322-8ABC-EE5F83A21940}" type="pres">
      <dgm:prSet presAssocID="{00FBCAD2-B03F-4A99-B3BB-D9527A303843}" presName="dummy" presStyleCnt="0"/>
      <dgm:spPr/>
    </dgm:pt>
    <dgm:pt modelId="{35AEC29D-8515-4B6F-8E72-93569BC411F8}" type="pres">
      <dgm:prSet presAssocID="{00FBCAD2-B03F-4A99-B3BB-D9527A303843}" presName="node" presStyleLbl="revTx" presStyleIdx="3" presStyleCnt="6">
        <dgm:presLayoutVars>
          <dgm:bulletEnabled val="1"/>
        </dgm:presLayoutVars>
      </dgm:prSet>
      <dgm:spPr/>
    </dgm:pt>
    <dgm:pt modelId="{5A62908D-4BF3-4AA0-A5DD-B1AF11D5059F}" type="pres">
      <dgm:prSet presAssocID="{A734C91B-EA6E-4DCD-B255-B27671DAF864}" presName="sibTrans" presStyleLbl="node1" presStyleIdx="3" presStyleCnt="6"/>
      <dgm:spPr/>
    </dgm:pt>
    <dgm:pt modelId="{221AAF09-CCE6-47F4-81D1-C292273E7A5C}" type="pres">
      <dgm:prSet presAssocID="{05947034-833D-491E-A468-6CC1BA310844}" presName="dummy" presStyleCnt="0"/>
      <dgm:spPr/>
    </dgm:pt>
    <dgm:pt modelId="{7688E18B-5AB6-49DB-854D-733D65269D2C}" type="pres">
      <dgm:prSet presAssocID="{05947034-833D-491E-A468-6CC1BA310844}" presName="node" presStyleLbl="revTx" presStyleIdx="4" presStyleCnt="6">
        <dgm:presLayoutVars>
          <dgm:bulletEnabled val="1"/>
        </dgm:presLayoutVars>
      </dgm:prSet>
      <dgm:spPr/>
    </dgm:pt>
    <dgm:pt modelId="{C5D72421-3565-499A-BE77-D61FB380CD77}" type="pres">
      <dgm:prSet presAssocID="{1E8B9683-EE8C-42E0-BA06-FA926EAA7A67}" presName="sibTrans" presStyleLbl="node1" presStyleIdx="4" presStyleCnt="6"/>
      <dgm:spPr/>
    </dgm:pt>
    <dgm:pt modelId="{8FACA7FD-98A7-4B39-9F27-CE36AFD97ED2}" type="pres">
      <dgm:prSet presAssocID="{91000263-7D09-4591-A0C4-7341BB240F3E}" presName="dummy" presStyleCnt="0"/>
      <dgm:spPr/>
    </dgm:pt>
    <dgm:pt modelId="{01BDB9F8-BE2B-4AC5-9A1B-73C76ECA708A}" type="pres">
      <dgm:prSet presAssocID="{91000263-7D09-4591-A0C4-7341BB240F3E}" presName="node" presStyleLbl="revTx" presStyleIdx="5" presStyleCnt="6">
        <dgm:presLayoutVars>
          <dgm:bulletEnabled val="1"/>
        </dgm:presLayoutVars>
      </dgm:prSet>
      <dgm:spPr/>
    </dgm:pt>
    <dgm:pt modelId="{A7110046-C70A-47CD-93C0-FCC00EB2A3FF}" type="pres">
      <dgm:prSet presAssocID="{50227F6A-196A-4168-A4F9-05589885E6B1}" presName="sibTrans" presStyleLbl="node1" presStyleIdx="5" presStyleCnt="6"/>
      <dgm:spPr/>
    </dgm:pt>
  </dgm:ptLst>
  <dgm:cxnLst>
    <dgm:cxn modelId="{39253609-7CCF-466F-A9E0-5092A4154068}" type="presOf" srcId="{A734C91B-EA6E-4DCD-B255-B27671DAF864}" destId="{5A62908D-4BF3-4AA0-A5DD-B1AF11D5059F}" srcOrd="0" destOrd="0" presId="urn:microsoft.com/office/officeart/2005/8/layout/cycle1"/>
    <dgm:cxn modelId="{AACFDB26-AEA7-4C2F-8939-25631DA88F04}" type="presOf" srcId="{50227F6A-196A-4168-A4F9-05589885E6B1}" destId="{A7110046-C70A-47CD-93C0-FCC00EB2A3FF}" srcOrd="0" destOrd="0" presId="urn:microsoft.com/office/officeart/2005/8/layout/cycle1"/>
    <dgm:cxn modelId="{1E93322F-09FA-4A31-AFF7-29048E07DD84}" srcId="{02C0D565-0ABE-4C1B-AF97-DCC7102A36B3}" destId="{00FBCAD2-B03F-4A99-B3BB-D9527A303843}" srcOrd="3" destOrd="0" parTransId="{A37BD095-4D27-4180-B156-441119061F4E}" sibTransId="{A734C91B-EA6E-4DCD-B255-B27671DAF864}"/>
    <dgm:cxn modelId="{C2101E64-E4A1-4D4F-8EBD-739BB48176FC}" srcId="{02C0D565-0ABE-4C1B-AF97-DCC7102A36B3}" destId="{05947034-833D-491E-A468-6CC1BA310844}" srcOrd="4" destOrd="0" parTransId="{0762B3AA-BBBC-487B-A0EB-75B9E244FA26}" sibTransId="{1E8B9683-EE8C-42E0-BA06-FA926EAA7A67}"/>
    <dgm:cxn modelId="{5E509545-41B8-41F4-9FE3-5E614BF8992C}" type="presOf" srcId="{05947034-833D-491E-A468-6CC1BA310844}" destId="{7688E18B-5AB6-49DB-854D-733D65269D2C}" srcOrd="0" destOrd="0" presId="urn:microsoft.com/office/officeart/2005/8/layout/cycle1"/>
    <dgm:cxn modelId="{6D52996A-1841-4922-B479-836764989C01}" type="presOf" srcId="{46782FE6-6324-4428-849E-6BFE005B8FC4}" destId="{ADAE62D7-D4CF-4775-81B3-86D533BAECF0}" srcOrd="0" destOrd="0" presId="urn:microsoft.com/office/officeart/2005/8/layout/cycle1"/>
    <dgm:cxn modelId="{44E70774-9ED3-4FA3-AFE6-42E5081BAC3D}" type="presOf" srcId="{6D41B3D6-528C-4CB8-A044-0C0D2082C170}" destId="{50A7A39F-BCE9-4BE2-9583-156668C74200}" srcOrd="0" destOrd="0" presId="urn:microsoft.com/office/officeart/2005/8/layout/cycle1"/>
    <dgm:cxn modelId="{75230D56-C910-4812-B4CE-32ACED9D235F}" type="presOf" srcId="{91000263-7D09-4591-A0C4-7341BB240F3E}" destId="{01BDB9F8-BE2B-4AC5-9A1B-73C76ECA708A}" srcOrd="0" destOrd="0" presId="urn:microsoft.com/office/officeart/2005/8/layout/cycle1"/>
    <dgm:cxn modelId="{67557076-1D7F-4505-B9B8-52E842AE1FDF}" type="presOf" srcId="{61F05088-FD34-447F-801D-963FA347173E}" destId="{4B212B14-1862-44A1-8A4A-D30E819CD3B3}" srcOrd="0" destOrd="0" presId="urn:microsoft.com/office/officeart/2005/8/layout/cycle1"/>
    <dgm:cxn modelId="{C8023B7C-DF95-430B-8533-A12BB9D97DA4}" srcId="{02C0D565-0ABE-4C1B-AF97-DCC7102A36B3}" destId="{91000263-7D09-4591-A0C4-7341BB240F3E}" srcOrd="5" destOrd="0" parTransId="{3141BA85-146D-422E-AF38-AB4B0DE2AFD3}" sibTransId="{50227F6A-196A-4168-A4F9-05589885E6B1}"/>
    <dgm:cxn modelId="{ED556C8E-63C7-4C7A-B0BC-EC5A14E569F0}" type="presOf" srcId="{D1F18A55-0C7C-4325-AE84-E38401F683DB}" destId="{6FD26E33-6D59-4D4C-87E9-C23A11AD0051}" srcOrd="0" destOrd="0" presId="urn:microsoft.com/office/officeart/2005/8/layout/cycle1"/>
    <dgm:cxn modelId="{60F33291-7094-4B3D-B0DE-53F8F425D9D7}" srcId="{02C0D565-0ABE-4C1B-AF97-DCC7102A36B3}" destId="{46782FE6-6324-4428-849E-6BFE005B8FC4}" srcOrd="2" destOrd="0" parTransId="{71EC9681-9DA4-45CF-B323-F6208D458A2F}" sibTransId="{2687CB8A-18AC-420A-8E0A-18DEBC104891}"/>
    <dgm:cxn modelId="{B792F991-794A-498E-B64C-D242FE07D258}" type="presOf" srcId="{2687CB8A-18AC-420A-8E0A-18DEBC104891}" destId="{F017326F-BCBC-4BBE-AC89-02FE63AEADFF}" srcOrd="0" destOrd="0" presId="urn:microsoft.com/office/officeart/2005/8/layout/cycle1"/>
    <dgm:cxn modelId="{F735D394-22F1-4877-B4DA-5341DE9F9B45}" srcId="{02C0D565-0ABE-4C1B-AF97-DCC7102A36B3}" destId="{6D1C8E26-0087-4188-A1BE-4919E1BC283F}" srcOrd="1" destOrd="0" parTransId="{0D81F99A-0411-4BBD-85F5-13D5BB616B0F}" sibTransId="{61F05088-FD34-447F-801D-963FA347173E}"/>
    <dgm:cxn modelId="{A0053BAD-C4D5-4B00-9A9F-4D9D6508B975}" type="presOf" srcId="{1E8B9683-EE8C-42E0-BA06-FA926EAA7A67}" destId="{C5D72421-3565-499A-BE77-D61FB380CD77}" srcOrd="0" destOrd="0" presId="urn:microsoft.com/office/officeart/2005/8/layout/cycle1"/>
    <dgm:cxn modelId="{25F8BBB7-B2E0-48A1-96E4-F14CEE22BC26}" type="presOf" srcId="{02C0D565-0ABE-4C1B-AF97-DCC7102A36B3}" destId="{07AB7338-DF50-41E4-A084-47E2FC633742}" srcOrd="0" destOrd="0" presId="urn:microsoft.com/office/officeart/2005/8/layout/cycle1"/>
    <dgm:cxn modelId="{36A9EBBF-0DC0-4DF0-B6B7-92E9BB4CC245}" srcId="{02C0D565-0ABE-4C1B-AF97-DCC7102A36B3}" destId="{6D41B3D6-528C-4CB8-A044-0C0D2082C170}" srcOrd="0" destOrd="0" parTransId="{7AE7E654-8F92-4779-814D-A99B9E521AB9}" sibTransId="{D1F18A55-0C7C-4325-AE84-E38401F683DB}"/>
    <dgm:cxn modelId="{53D85FDD-A9FE-4083-9B9D-DB0D80A8A034}" type="presOf" srcId="{6D1C8E26-0087-4188-A1BE-4919E1BC283F}" destId="{2899A7C3-1080-438F-833B-18343335CF72}" srcOrd="0" destOrd="0" presId="urn:microsoft.com/office/officeart/2005/8/layout/cycle1"/>
    <dgm:cxn modelId="{BA87CFE4-5BB4-449E-89A4-52BA47843D80}" type="presOf" srcId="{00FBCAD2-B03F-4A99-B3BB-D9527A303843}" destId="{35AEC29D-8515-4B6F-8E72-93569BC411F8}" srcOrd="0" destOrd="0" presId="urn:microsoft.com/office/officeart/2005/8/layout/cycle1"/>
    <dgm:cxn modelId="{07AF05C6-2BE6-402C-9332-308A2765EEBB}" type="presParOf" srcId="{07AB7338-DF50-41E4-A084-47E2FC633742}" destId="{77FAAA4F-05B7-420D-BFDA-69E2067FAE5A}" srcOrd="0" destOrd="0" presId="urn:microsoft.com/office/officeart/2005/8/layout/cycle1"/>
    <dgm:cxn modelId="{E24A9550-B4CB-4DDA-9466-13AA0B45C5BD}" type="presParOf" srcId="{07AB7338-DF50-41E4-A084-47E2FC633742}" destId="{50A7A39F-BCE9-4BE2-9583-156668C74200}" srcOrd="1" destOrd="0" presId="urn:microsoft.com/office/officeart/2005/8/layout/cycle1"/>
    <dgm:cxn modelId="{16F06233-7769-4520-93A6-5D1C9B63B758}" type="presParOf" srcId="{07AB7338-DF50-41E4-A084-47E2FC633742}" destId="{6FD26E33-6D59-4D4C-87E9-C23A11AD0051}" srcOrd="2" destOrd="0" presId="urn:microsoft.com/office/officeart/2005/8/layout/cycle1"/>
    <dgm:cxn modelId="{D12F94C5-DEDF-4F06-A05A-D5224473CCC1}" type="presParOf" srcId="{07AB7338-DF50-41E4-A084-47E2FC633742}" destId="{B048C007-77A5-46A2-B5E6-AF17DCAACA11}" srcOrd="3" destOrd="0" presId="urn:microsoft.com/office/officeart/2005/8/layout/cycle1"/>
    <dgm:cxn modelId="{04BF80F0-9F47-49AA-B15A-006C7AB48680}" type="presParOf" srcId="{07AB7338-DF50-41E4-A084-47E2FC633742}" destId="{2899A7C3-1080-438F-833B-18343335CF72}" srcOrd="4" destOrd="0" presId="urn:microsoft.com/office/officeart/2005/8/layout/cycle1"/>
    <dgm:cxn modelId="{56A2206B-9C98-433A-BA77-26B5F12338EE}" type="presParOf" srcId="{07AB7338-DF50-41E4-A084-47E2FC633742}" destId="{4B212B14-1862-44A1-8A4A-D30E819CD3B3}" srcOrd="5" destOrd="0" presId="urn:microsoft.com/office/officeart/2005/8/layout/cycle1"/>
    <dgm:cxn modelId="{7EE1DE03-0988-4C64-85EF-5B7FB327145A}" type="presParOf" srcId="{07AB7338-DF50-41E4-A084-47E2FC633742}" destId="{57A0433E-2175-4327-9909-7FD33E067371}" srcOrd="6" destOrd="0" presId="urn:microsoft.com/office/officeart/2005/8/layout/cycle1"/>
    <dgm:cxn modelId="{4A988653-43D9-4EBB-8066-5A488684E929}" type="presParOf" srcId="{07AB7338-DF50-41E4-A084-47E2FC633742}" destId="{ADAE62D7-D4CF-4775-81B3-86D533BAECF0}" srcOrd="7" destOrd="0" presId="urn:microsoft.com/office/officeart/2005/8/layout/cycle1"/>
    <dgm:cxn modelId="{3C45413D-DA36-422B-9F9A-6E11776BD652}" type="presParOf" srcId="{07AB7338-DF50-41E4-A084-47E2FC633742}" destId="{F017326F-BCBC-4BBE-AC89-02FE63AEADFF}" srcOrd="8" destOrd="0" presId="urn:microsoft.com/office/officeart/2005/8/layout/cycle1"/>
    <dgm:cxn modelId="{03A3512A-82E0-4B8A-8B22-7F1B56461B3F}" type="presParOf" srcId="{07AB7338-DF50-41E4-A084-47E2FC633742}" destId="{330C30E2-349F-4322-8ABC-EE5F83A21940}" srcOrd="9" destOrd="0" presId="urn:microsoft.com/office/officeart/2005/8/layout/cycle1"/>
    <dgm:cxn modelId="{83102BE5-1F3B-489F-920F-E2B3F2DCF25D}" type="presParOf" srcId="{07AB7338-DF50-41E4-A084-47E2FC633742}" destId="{35AEC29D-8515-4B6F-8E72-93569BC411F8}" srcOrd="10" destOrd="0" presId="urn:microsoft.com/office/officeart/2005/8/layout/cycle1"/>
    <dgm:cxn modelId="{5BAF139B-8874-4376-AC22-47579777BB41}" type="presParOf" srcId="{07AB7338-DF50-41E4-A084-47E2FC633742}" destId="{5A62908D-4BF3-4AA0-A5DD-B1AF11D5059F}" srcOrd="11" destOrd="0" presId="urn:microsoft.com/office/officeart/2005/8/layout/cycle1"/>
    <dgm:cxn modelId="{118F2EC4-5CF4-4A68-8E59-1A02D17A579A}" type="presParOf" srcId="{07AB7338-DF50-41E4-A084-47E2FC633742}" destId="{221AAF09-CCE6-47F4-81D1-C292273E7A5C}" srcOrd="12" destOrd="0" presId="urn:microsoft.com/office/officeart/2005/8/layout/cycle1"/>
    <dgm:cxn modelId="{7847B131-493B-4ED6-955D-E5203FC73CC6}" type="presParOf" srcId="{07AB7338-DF50-41E4-A084-47E2FC633742}" destId="{7688E18B-5AB6-49DB-854D-733D65269D2C}" srcOrd="13" destOrd="0" presId="urn:microsoft.com/office/officeart/2005/8/layout/cycle1"/>
    <dgm:cxn modelId="{08B9AFBD-6BF3-468C-83A6-84007A99CCFB}" type="presParOf" srcId="{07AB7338-DF50-41E4-A084-47E2FC633742}" destId="{C5D72421-3565-499A-BE77-D61FB380CD77}" srcOrd="14" destOrd="0" presId="urn:microsoft.com/office/officeart/2005/8/layout/cycle1"/>
    <dgm:cxn modelId="{0728E97C-11BE-4BC6-B054-605DDB8E7C7C}" type="presParOf" srcId="{07AB7338-DF50-41E4-A084-47E2FC633742}" destId="{8FACA7FD-98A7-4B39-9F27-CE36AFD97ED2}" srcOrd="15" destOrd="0" presId="urn:microsoft.com/office/officeart/2005/8/layout/cycle1"/>
    <dgm:cxn modelId="{B16771B4-8F6F-4492-A91B-B9404316BEA9}" type="presParOf" srcId="{07AB7338-DF50-41E4-A084-47E2FC633742}" destId="{01BDB9F8-BE2B-4AC5-9A1B-73C76ECA708A}" srcOrd="16" destOrd="0" presId="urn:microsoft.com/office/officeart/2005/8/layout/cycle1"/>
    <dgm:cxn modelId="{5762EA81-4061-4904-A1EB-4E6D98F89427}" type="presParOf" srcId="{07AB7338-DF50-41E4-A084-47E2FC633742}" destId="{A7110046-C70A-47CD-93C0-FCC00EB2A3FF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1D481B-686B-44C4-B3CD-B2B8FC0CB61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F25C09C-C40A-4618-BE06-353139EE47E2}">
      <dgm:prSet/>
      <dgm:spPr/>
      <dgm:t>
        <a:bodyPr/>
        <a:lstStyle/>
        <a:p>
          <a:r>
            <a:rPr lang="es-MX"/>
            <a:t>El llamado de Jeremías</a:t>
          </a:r>
          <a:endParaRPr lang="en-US"/>
        </a:p>
      </dgm:t>
    </dgm:pt>
    <dgm:pt modelId="{DA57CC32-143D-4F22-BED3-947A203E5D72}" type="parTrans" cxnId="{1D39384C-31E5-448D-9CE0-0565FE63ADBB}">
      <dgm:prSet/>
      <dgm:spPr/>
      <dgm:t>
        <a:bodyPr/>
        <a:lstStyle/>
        <a:p>
          <a:endParaRPr lang="en-US"/>
        </a:p>
      </dgm:t>
    </dgm:pt>
    <dgm:pt modelId="{85D08A34-9822-472E-868C-9580A412023C}" type="sibTrans" cxnId="{1D39384C-31E5-448D-9CE0-0565FE63ADBB}">
      <dgm:prSet/>
      <dgm:spPr/>
      <dgm:t>
        <a:bodyPr/>
        <a:lstStyle/>
        <a:p>
          <a:endParaRPr lang="en-US"/>
        </a:p>
      </dgm:t>
    </dgm:pt>
    <dgm:pt modelId="{25022E0D-9C08-40D2-8137-126311964009}">
      <dgm:prSet/>
      <dgm:spPr/>
      <dgm:t>
        <a:bodyPr/>
        <a:lstStyle/>
        <a:p>
          <a:r>
            <a:rPr lang="es-MX"/>
            <a:t>“un modelo de Dios para la esperanza”</a:t>
          </a:r>
          <a:endParaRPr lang="en-US"/>
        </a:p>
      </dgm:t>
    </dgm:pt>
    <dgm:pt modelId="{BB98B0DD-EDF7-4EFC-9211-305C19F01FF8}" type="parTrans" cxnId="{3C96557F-3069-4BDF-B5D4-6769A70FC372}">
      <dgm:prSet/>
      <dgm:spPr/>
      <dgm:t>
        <a:bodyPr/>
        <a:lstStyle/>
        <a:p>
          <a:endParaRPr lang="en-US"/>
        </a:p>
      </dgm:t>
    </dgm:pt>
    <dgm:pt modelId="{3974EA51-2F37-4CEE-87EF-21EF155A49B4}" type="sibTrans" cxnId="{3C96557F-3069-4BDF-B5D4-6769A70FC372}">
      <dgm:prSet/>
      <dgm:spPr/>
      <dgm:t>
        <a:bodyPr/>
        <a:lstStyle/>
        <a:p>
          <a:endParaRPr lang="en-US"/>
        </a:p>
      </dgm:t>
    </dgm:pt>
    <dgm:pt modelId="{DB00A89F-C109-4A5E-91ED-A285D2EF8907}">
      <dgm:prSet/>
      <dgm:spPr/>
      <dgm:t>
        <a:bodyPr/>
        <a:lstStyle/>
        <a:p>
          <a:r>
            <a:rPr lang="es-MX"/>
            <a:t>Jeremías 29:1 - 14</a:t>
          </a:r>
          <a:endParaRPr lang="en-US"/>
        </a:p>
      </dgm:t>
    </dgm:pt>
    <dgm:pt modelId="{E8A13519-4E3E-4B17-93D6-50130ABF554D}" type="parTrans" cxnId="{5E187597-AD3F-4C55-91C2-B92FFB996B3C}">
      <dgm:prSet/>
      <dgm:spPr/>
      <dgm:t>
        <a:bodyPr/>
        <a:lstStyle/>
        <a:p>
          <a:endParaRPr lang="en-US"/>
        </a:p>
      </dgm:t>
    </dgm:pt>
    <dgm:pt modelId="{F4925E47-603D-49B4-ADA2-133B9C7639FC}" type="sibTrans" cxnId="{5E187597-AD3F-4C55-91C2-B92FFB996B3C}">
      <dgm:prSet/>
      <dgm:spPr/>
      <dgm:t>
        <a:bodyPr/>
        <a:lstStyle/>
        <a:p>
          <a:endParaRPr lang="en-US"/>
        </a:p>
      </dgm:t>
    </dgm:pt>
    <dgm:pt modelId="{D00482EA-68DF-41A2-8102-F73E5B28A851}" type="pres">
      <dgm:prSet presAssocID="{3C1D481B-686B-44C4-B3CD-B2B8FC0CB613}" presName="linear" presStyleCnt="0">
        <dgm:presLayoutVars>
          <dgm:animLvl val="lvl"/>
          <dgm:resizeHandles val="exact"/>
        </dgm:presLayoutVars>
      </dgm:prSet>
      <dgm:spPr/>
    </dgm:pt>
    <dgm:pt modelId="{FA5AC40C-1770-41A6-A8E7-928033AC61E7}" type="pres">
      <dgm:prSet presAssocID="{DF25C09C-C40A-4618-BE06-353139EE47E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6F60440-E5DB-4EC4-B13E-699CDACED181}" type="pres">
      <dgm:prSet presAssocID="{85D08A34-9822-472E-868C-9580A412023C}" presName="spacer" presStyleCnt="0"/>
      <dgm:spPr/>
    </dgm:pt>
    <dgm:pt modelId="{7241FB39-CF53-4A00-B2EF-B6700F21F6D4}" type="pres">
      <dgm:prSet presAssocID="{25022E0D-9C08-40D2-8137-12631196400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0212807-9E2F-4A8A-8DB8-16548DD201E0}" type="pres">
      <dgm:prSet presAssocID="{3974EA51-2F37-4CEE-87EF-21EF155A49B4}" presName="spacer" presStyleCnt="0"/>
      <dgm:spPr/>
    </dgm:pt>
    <dgm:pt modelId="{8F84A9F8-32DB-41A1-87C3-19CD0377125C}" type="pres">
      <dgm:prSet presAssocID="{DB00A89F-C109-4A5E-91ED-A285D2EF890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007D412-F9D7-4AE5-8BBA-50A31008DD8E}" type="presOf" srcId="{DF25C09C-C40A-4618-BE06-353139EE47E2}" destId="{FA5AC40C-1770-41A6-A8E7-928033AC61E7}" srcOrd="0" destOrd="0" presId="urn:microsoft.com/office/officeart/2005/8/layout/vList2"/>
    <dgm:cxn modelId="{6B0E6930-FC39-44BE-A752-5253BCD5F68E}" type="presOf" srcId="{25022E0D-9C08-40D2-8137-126311964009}" destId="{7241FB39-CF53-4A00-B2EF-B6700F21F6D4}" srcOrd="0" destOrd="0" presId="urn:microsoft.com/office/officeart/2005/8/layout/vList2"/>
    <dgm:cxn modelId="{473EF739-6AAA-4781-A079-9AE22F95564F}" type="presOf" srcId="{DB00A89F-C109-4A5E-91ED-A285D2EF8907}" destId="{8F84A9F8-32DB-41A1-87C3-19CD0377125C}" srcOrd="0" destOrd="0" presId="urn:microsoft.com/office/officeart/2005/8/layout/vList2"/>
    <dgm:cxn modelId="{1D39384C-31E5-448D-9CE0-0565FE63ADBB}" srcId="{3C1D481B-686B-44C4-B3CD-B2B8FC0CB613}" destId="{DF25C09C-C40A-4618-BE06-353139EE47E2}" srcOrd="0" destOrd="0" parTransId="{DA57CC32-143D-4F22-BED3-947A203E5D72}" sibTransId="{85D08A34-9822-472E-868C-9580A412023C}"/>
    <dgm:cxn modelId="{B7731079-CA01-4633-A437-F6C125F3902E}" type="presOf" srcId="{3C1D481B-686B-44C4-B3CD-B2B8FC0CB613}" destId="{D00482EA-68DF-41A2-8102-F73E5B28A851}" srcOrd="0" destOrd="0" presId="urn:microsoft.com/office/officeart/2005/8/layout/vList2"/>
    <dgm:cxn modelId="{3C96557F-3069-4BDF-B5D4-6769A70FC372}" srcId="{3C1D481B-686B-44C4-B3CD-B2B8FC0CB613}" destId="{25022E0D-9C08-40D2-8137-126311964009}" srcOrd="1" destOrd="0" parTransId="{BB98B0DD-EDF7-4EFC-9211-305C19F01FF8}" sibTransId="{3974EA51-2F37-4CEE-87EF-21EF155A49B4}"/>
    <dgm:cxn modelId="{5E187597-AD3F-4C55-91C2-B92FFB996B3C}" srcId="{3C1D481B-686B-44C4-B3CD-B2B8FC0CB613}" destId="{DB00A89F-C109-4A5E-91ED-A285D2EF8907}" srcOrd="2" destOrd="0" parTransId="{E8A13519-4E3E-4B17-93D6-50130ABF554D}" sibTransId="{F4925E47-603D-49B4-ADA2-133B9C7639FC}"/>
    <dgm:cxn modelId="{A7F43673-8364-4AAB-99BD-C0A586EBB2D4}" type="presParOf" srcId="{D00482EA-68DF-41A2-8102-F73E5B28A851}" destId="{FA5AC40C-1770-41A6-A8E7-928033AC61E7}" srcOrd="0" destOrd="0" presId="urn:microsoft.com/office/officeart/2005/8/layout/vList2"/>
    <dgm:cxn modelId="{EBC11B24-CDC8-4E0A-9F69-00D0616C436B}" type="presParOf" srcId="{D00482EA-68DF-41A2-8102-F73E5B28A851}" destId="{86F60440-E5DB-4EC4-B13E-699CDACED181}" srcOrd="1" destOrd="0" presId="urn:microsoft.com/office/officeart/2005/8/layout/vList2"/>
    <dgm:cxn modelId="{75986019-BACF-4C13-844B-46E0D1D3C1C2}" type="presParOf" srcId="{D00482EA-68DF-41A2-8102-F73E5B28A851}" destId="{7241FB39-CF53-4A00-B2EF-B6700F21F6D4}" srcOrd="2" destOrd="0" presId="urn:microsoft.com/office/officeart/2005/8/layout/vList2"/>
    <dgm:cxn modelId="{CFCAC278-4C74-4078-B9F8-1BB5EC91C268}" type="presParOf" srcId="{D00482EA-68DF-41A2-8102-F73E5B28A851}" destId="{20212807-9E2F-4A8A-8DB8-16548DD201E0}" srcOrd="3" destOrd="0" presId="urn:microsoft.com/office/officeart/2005/8/layout/vList2"/>
    <dgm:cxn modelId="{69388EE7-D711-4E87-A549-04008CE51E16}" type="presParOf" srcId="{D00482EA-68DF-41A2-8102-F73E5B28A851}" destId="{8F84A9F8-32DB-41A1-87C3-19CD0377125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56BB0DC-9DB9-4B8E-A0A3-5FA7FCE0706D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3_2" csCatId="accent3" phldr="1"/>
      <dgm:spPr/>
      <dgm:t>
        <a:bodyPr/>
        <a:lstStyle/>
        <a:p>
          <a:endParaRPr lang="en-US"/>
        </a:p>
      </dgm:t>
    </dgm:pt>
    <dgm:pt modelId="{37377E6B-1845-4A9D-A8F5-42F30D48543F}">
      <dgm:prSet/>
      <dgm:spPr/>
      <dgm:t>
        <a:bodyPr/>
        <a:lstStyle/>
        <a:p>
          <a:r>
            <a:rPr lang="es-MX" dirty="0"/>
            <a:t>El contexto </a:t>
          </a:r>
        </a:p>
        <a:p>
          <a:r>
            <a:rPr lang="es-MX" dirty="0"/>
            <a:t>( 3 min)</a:t>
          </a:r>
          <a:endParaRPr lang="en-US" dirty="0"/>
        </a:p>
      </dgm:t>
    </dgm:pt>
    <dgm:pt modelId="{390A4B98-3D24-4331-B343-B22A8E478D46}" type="parTrans" cxnId="{91F84577-D99B-47E5-B511-71A45C626210}">
      <dgm:prSet/>
      <dgm:spPr/>
      <dgm:t>
        <a:bodyPr/>
        <a:lstStyle/>
        <a:p>
          <a:endParaRPr lang="en-US"/>
        </a:p>
      </dgm:t>
    </dgm:pt>
    <dgm:pt modelId="{D76330A7-2E46-4715-A60B-0628C1729282}" type="sibTrans" cxnId="{91F84577-D99B-47E5-B511-71A45C626210}">
      <dgm:prSet/>
      <dgm:spPr/>
      <dgm:t>
        <a:bodyPr/>
        <a:lstStyle/>
        <a:p>
          <a:endParaRPr lang="en-US"/>
        </a:p>
      </dgm:t>
    </dgm:pt>
    <dgm:pt modelId="{7964D9C3-7BD2-4059-B591-2711E8C186DD}">
      <dgm:prSet/>
      <dgm:spPr/>
      <dgm:t>
        <a:bodyPr/>
        <a:lstStyle/>
        <a:p>
          <a:r>
            <a:rPr lang="es-MX" dirty="0"/>
            <a:t> Leer </a:t>
          </a:r>
        </a:p>
        <a:p>
          <a:r>
            <a:rPr lang="es-MX" dirty="0"/>
            <a:t>Jeremías 29: 1 – 14</a:t>
          </a:r>
          <a:endParaRPr lang="en-US" dirty="0"/>
        </a:p>
      </dgm:t>
    </dgm:pt>
    <dgm:pt modelId="{DF02C400-70E7-423D-B7F8-3EFC0174CC87}" type="parTrans" cxnId="{4725D562-C91E-4C8E-A073-FC1E285A5E04}">
      <dgm:prSet/>
      <dgm:spPr/>
      <dgm:t>
        <a:bodyPr/>
        <a:lstStyle/>
        <a:p>
          <a:endParaRPr lang="en-US"/>
        </a:p>
      </dgm:t>
    </dgm:pt>
    <dgm:pt modelId="{7381C49E-4674-47DF-AE78-921D62B59467}" type="sibTrans" cxnId="{4725D562-C91E-4C8E-A073-FC1E285A5E04}">
      <dgm:prSet/>
      <dgm:spPr/>
      <dgm:t>
        <a:bodyPr/>
        <a:lstStyle/>
        <a:p>
          <a:endParaRPr lang="en-US"/>
        </a:p>
      </dgm:t>
    </dgm:pt>
    <dgm:pt modelId="{E42EF8CE-2245-44B0-9C34-A013496F457C}">
      <dgm:prSet/>
      <dgm:spPr/>
      <dgm:t>
        <a:bodyPr/>
        <a:lstStyle/>
        <a:p>
          <a:r>
            <a:rPr lang="es-MX" dirty="0"/>
            <a:t>Ver video</a:t>
          </a:r>
        </a:p>
        <a:p>
          <a:r>
            <a:rPr lang="es-MX" dirty="0"/>
            <a:t> (14 min)</a:t>
          </a:r>
          <a:endParaRPr lang="en-US" dirty="0"/>
        </a:p>
      </dgm:t>
    </dgm:pt>
    <dgm:pt modelId="{5B6BAABE-5A7B-4B52-BA09-971E8249D9AB}" type="parTrans" cxnId="{D9C1A390-9877-46F3-8613-002752303926}">
      <dgm:prSet/>
      <dgm:spPr/>
      <dgm:t>
        <a:bodyPr/>
        <a:lstStyle/>
        <a:p>
          <a:endParaRPr lang="en-US"/>
        </a:p>
      </dgm:t>
    </dgm:pt>
    <dgm:pt modelId="{3863D951-2BA1-40CE-A31E-FE381FC9A50C}" type="sibTrans" cxnId="{D9C1A390-9877-46F3-8613-002752303926}">
      <dgm:prSet/>
      <dgm:spPr/>
      <dgm:t>
        <a:bodyPr/>
        <a:lstStyle/>
        <a:p>
          <a:endParaRPr lang="en-US"/>
        </a:p>
      </dgm:t>
    </dgm:pt>
    <dgm:pt modelId="{A64123D5-D1FB-464C-A732-1E8A24BA926F}" type="pres">
      <dgm:prSet presAssocID="{F56BB0DC-9DB9-4B8E-A0A3-5FA7FCE0706D}" presName="root" presStyleCnt="0">
        <dgm:presLayoutVars>
          <dgm:dir/>
          <dgm:resizeHandles val="exact"/>
        </dgm:presLayoutVars>
      </dgm:prSet>
      <dgm:spPr/>
    </dgm:pt>
    <dgm:pt modelId="{2FE30A7A-AE6C-4367-A012-E2A5FB55AD16}" type="pres">
      <dgm:prSet presAssocID="{37377E6B-1845-4A9D-A8F5-42F30D48543F}" presName="compNode" presStyleCnt="0"/>
      <dgm:spPr/>
    </dgm:pt>
    <dgm:pt modelId="{540080D4-D5AB-4DB3-82EB-5030C40AB79A}" type="pres">
      <dgm:prSet presAssocID="{37377E6B-1845-4A9D-A8F5-42F30D48543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009EF5C1-F168-473D-82EF-F3C6A5EA90F5}" type="pres">
      <dgm:prSet presAssocID="{37377E6B-1845-4A9D-A8F5-42F30D48543F}" presName="spaceRect" presStyleCnt="0"/>
      <dgm:spPr/>
    </dgm:pt>
    <dgm:pt modelId="{80FDE088-8BC3-46D9-94F4-8963E2B58516}" type="pres">
      <dgm:prSet presAssocID="{37377E6B-1845-4A9D-A8F5-42F30D48543F}" presName="textRect" presStyleLbl="revTx" presStyleIdx="0" presStyleCnt="3">
        <dgm:presLayoutVars>
          <dgm:chMax val="1"/>
          <dgm:chPref val="1"/>
        </dgm:presLayoutVars>
      </dgm:prSet>
      <dgm:spPr/>
    </dgm:pt>
    <dgm:pt modelId="{DF91F90D-3631-455C-804C-A4E15EE4305B}" type="pres">
      <dgm:prSet presAssocID="{D76330A7-2E46-4715-A60B-0628C1729282}" presName="sibTrans" presStyleCnt="0"/>
      <dgm:spPr/>
    </dgm:pt>
    <dgm:pt modelId="{11AFC964-D9B5-419B-B0B7-F7BFA95C43ED}" type="pres">
      <dgm:prSet presAssocID="{7964D9C3-7BD2-4059-B591-2711E8C186DD}" presName="compNode" presStyleCnt="0"/>
      <dgm:spPr/>
    </dgm:pt>
    <dgm:pt modelId="{C80029D4-471A-453B-8E00-805196995425}" type="pres">
      <dgm:prSet presAssocID="{7964D9C3-7BD2-4059-B591-2711E8C186D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07E31E8-2668-4702-A2D3-D1DC8E48F291}" type="pres">
      <dgm:prSet presAssocID="{7964D9C3-7BD2-4059-B591-2711E8C186DD}" presName="spaceRect" presStyleCnt="0"/>
      <dgm:spPr/>
    </dgm:pt>
    <dgm:pt modelId="{D36A18E9-B081-4E81-9719-DD6D6AC858AD}" type="pres">
      <dgm:prSet presAssocID="{7964D9C3-7BD2-4059-B591-2711E8C186DD}" presName="textRect" presStyleLbl="revTx" presStyleIdx="1" presStyleCnt="3">
        <dgm:presLayoutVars>
          <dgm:chMax val="1"/>
          <dgm:chPref val="1"/>
        </dgm:presLayoutVars>
      </dgm:prSet>
      <dgm:spPr/>
    </dgm:pt>
    <dgm:pt modelId="{3EEC5985-4AD1-44A0-89C0-D8AAE7EFCE9F}" type="pres">
      <dgm:prSet presAssocID="{7381C49E-4674-47DF-AE78-921D62B59467}" presName="sibTrans" presStyleCnt="0"/>
      <dgm:spPr/>
    </dgm:pt>
    <dgm:pt modelId="{3BAA772A-F732-4AFA-B2F3-2A51B7F55FD2}" type="pres">
      <dgm:prSet presAssocID="{E42EF8CE-2245-44B0-9C34-A013496F457C}" presName="compNode" presStyleCnt="0"/>
      <dgm:spPr/>
    </dgm:pt>
    <dgm:pt modelId="{C5819AA6-04AD-45E2-9B96-D765AAA9F8C5}" type="pres">
      <dgm:prSet presAssocID="{E42EF8CE-2245-44B0-9C34-A013496F457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02E4BAF0-5133-4F05-B062-F223E396F46B}" type="pres">
      <dgm:prSet presAssocID="{E42EF8CE-2245-44B0-9C34-A013496F457C}" presName="spaceRect" presStyleCnt="0"/>
      <dgm:spPr/>
    </dgm:pt>
    <dgm:pt modelId="{B21444C5-63AC-4B9C-A510-19E3E2573A45}" type="pres">
      <dgm:prSet presAssocID="{E42EF8CE-2245-44B0-9C34-A013496F457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316990F-16C1-4A7C-A266-D475398C06AD}" type="presOf" srcId="{E42EF8CE-2245-44B0-9C34-A013496F457C}" destId="{B21444C5-63AC-4B9C-A510-19E3E2573A45}" srcOrd="0" destOrd="0" presId="urn:microsoft.com/office/officeart/2018/2/layout/IconLabelList"/>
    <dgm:cxn modelId="{06A00C30-5BBA-4A5D-A7A1-CCF1A00DE2B5}" type="presOf" srcId="{37377E6B-1845-4A9D-A8F5-42F30D48543F}" destId="{80FDE088-8BC3-46D9-94F4-8963E2B58516}" srcOrd="0" destOrd="0" presId="urn:microsoft.com/office/officeart/2018/2/layout/IconLabelList"/>
    <dgm:cxn modelId="{4725D562-C91E-4C8E-A073-FC1E285A5E04}" srcId="{F56BB0DC-9DB9-4B8E-A0A3-5FA7FCE0706D}" destId="{7964D9C3-7BD2-4059-B591-2711E8C186DD}" srcOrd="1" destOrd="0" parTransId="{DF02C400-70E7-423D-B7F8-3EFC0174CC87}" sibTransId="{7381C49E-4674-47DF-AE78-921D62B59467}"/>
    <dgm:cxn modelId="{91F84577-D99B-47E5-B511-71A45C626210}" srcId="{F56BB0DC-9DB9-4B8E-A0A3-5FA7FCE0706D}" destId="{37377E6B-1845-4A9D-A8F5-42F30D48543F}" srcOrd="0" destOrd="0" parTransId="{390A4B98-3D24-4331-B343-B22A8E478D46}" sibTransId="{D76330A7-2E46-4715-A60B-0628C1729282}"/>
    <dgm:cxn modelId="{D9C1A390-9877-46F3-8613-002752303926}" srcId="{F56BB0DC-9DB9-4B8E-A0A3-5FA7FCE0706D}" destId="{E42EF8CE-2245-44B0-9C34-A013496F457C}" srcOrd="2" destOrd="0" parTransId="{5B6BAABE-5A7B-4B52-BA09-971E8249D9AB}" sibTransId="{3863D951-2BA1-40CE-A31E-FE381FC9A50C}"/>
    <dgm:cxn modelId="{027663C9-A43A-45FB-89AC-53650F2594B7}" type="presOf" srcId="{7964D9C3-7BD2-4059-B591-2711E8C186DD}" destId="{D36A18E9-B081-4E81-9719-DD6D6AC858AD}" srcOrd="0" destOrd="0" presId="urn:microsoft.com/office/officeart/2018/2/layout/IconLabelList"/>
    <dgm:cxn modelId="{1FB053DC-6BAC-410A-A502-4655BD067B5A}" type="presOf" srcId="{F56BB0DC-9DB9-4B8E-A0A3-5FA7FCE0706D}" destId="{A64123D5-D1FB-464C-A732-1E8A24BA926F}" srcOrd="0" destOrd="0" presId="urn:microsoft.com/office/officeart/2018/2/layout/IconLabelList"/>
    <dgm:cxn modelId="{B8CB4621-185A-40E2-945F-8B75A84B5953}" type="presParOf" srcId="{A64123D5-D1FB-464C-A732-1E8A24BA926F}" destId="{2FE30A7A-AE6C-4367-A012-E2A5FB55AD16}" srcOrd="0" destOrd="0" presId="urn:microsoft.com/office/officeart/2018/2/layout/IconLabelList"/>
    <dgm:cxn modelId="{CA8D4E22-F508-400F-ACC0-42740D14CC4C}" type="presParOf" srcId="{2FE30A7A-AE6C-4367-A012-E2A5FB55AD16}" destId="{540080D4-D5AB-4DB3-82EB-5030C40AB79A}" srcOrd="0" destOrd="0" presId="urn:microsoft.com/office/officeart/2018/2/layout/IconLabelList"/>
    <dgm:cxn modelId="{6595C75B-380A-4E8C-AD04-ECBD2B679046}" type="presParOf" srcId="{2FE30A7A-AE6C-4367-A012-E2A5FB55AD16}" destId="{009EF5C1-F168-473D-82EF-F3C6A5EA90F5}" srcOrd="1" destOrd="0" presId="urn:microsoft.com/office/officeart/2018/2/layout/IconLabelList"/>
    <dgm:cxn modelId="{203BFFD0-5EED-42E4-A6FF-32AC35277E82}" type="presParOf" srcId="{2FE30A7A-AE6C-4367-A012-E2A5FB55AD16}" destId="{80FDE088-8BC3-46D9-94F4-8963E2B58516}" srcOrd="2" destOrd="0" presId="urn:microsoft.com/office/officeart/2018/2/layout/IconLabelList"/>
    <dgm:cxn modelId="{6634657B-B908-4D9C-BDA0-EAD6DC651439}" type="presParOf" srcId="{A64123D5-D1FB-464C-A732-1E8A24BA926F}" destId="{DF91F90D-3631-455C-804C-A4E15EE4305B}" srcOrd="1" destOrd="0" presId="urn:microsoft.com/office/officeart/2018/2/layout/IconLabelList"/>
    <dgm:cxn modelId="{A59B2A72-5509-4DC2-9B12-7094362DEE47}" type="presParOf" srcId="{A64123D5-D1FB-464C-A732-1E8A24BA926F}" destId="{11AFC964-D9B5-419B-B0B7-F7BFA95C43ED}" srcOrd="2" destOrd="0" presId="urn:microsoft.com/office/officeart/2018/2/layout/IconLabelList"/>
    <dgm:cxn modelId="{06F0BEDE-8B0E-42D7-9C2F-29B52F48D7BE}" type="presParOf" srcId="{11AFC964-D9B5-419B-B0B7-F7BFA95C43ED}" destId="{C80029D4-471A-453B-8E00-805196995425}" srcOrd="0" destOrd="0" presId="urn:microsoft.com/office/officeart/2018/2/layout/IconLabelList"/>
    <dgm:cxn modelId="{2F7205AB-F1B8-4B85-A1B2-1953563602B8}" type="presParOf" srcId="{11AFC964-D9B5-419B-B0B7-F7BFA95C43ED}" destId="{807E31E8-2668-4702-A2D3-D1DC8E48F291}" srcOrd="1" destOrd="0" presId="urn:microsoft.com/office/officeart/2018/2/layout/IconLabelList"/>
    <dgm:cxn modelId="{C14B2B7E-122B-40AA-BAF1-545F9DE2C08C}" type="presParOf" srcId="{11AFC964-D9B5-419B-B0B7-F7BFA95C43ED}" destId="{D36A18E9-B081-4E81-9719-DD6D6AC858AD}" srcOrd="2" destOrd="0" presId="urn:microsoft.com/office/officeart/2018/2/layout/IconLabelList"/>
    <dgm:cxn modelId="{7424C1D4-886B-4108-B6AD-70B2D3E0BDC2}" type="presParOf" srcId="{A64123D5-D1FB-464C-A732-1E8A24BA926F}" destId="{3EEC5985-4AD1-44A0-89C0-D8AAE7EFCE9F}" srcOrd="3" destOrd="0" presId="urn:microsoft.com/office/officeart/2018/2/layout/IconLabelList"/>
    <dgm:cxn modelId="{FAC47BAF-7D00-44D1-B46F-D63CE5AB0586}" type="presParOf" srcId="{A64123D5-D1FB-464C-A732-1E8A24BA926F}" destId="{3BAA772A-F732-4AFA-B2F3-2A51B7F55FD2}" srcOrd="4" destOrd="0" presId="urn:microsoft.com/office/officeart/2018/2/layout/IconLabelList"/>
    <dgm:cxn modelId="{B1C1A67A-A749-4F3E-BE35-2535756F7272}" type="presParOf" srcId="{3BAA772A-F732-4AFA-B2F3-2A51B7F55FD2}" destId="{C5819AA6-04AD-45E2-9B96-D765AAA9F8C5}" srcOrd="0" destOrd="0" presId="urn:microsoft.com/office/officeart/2018/2/layout/IconLabelList"/>
    <dgm:cxn modelId="{DA4FE6CF-0354-4168-B093-45922424BE8C}" type="presParOf" srcId="{3BAA772A-F732-4AFA-B2F3-2A51B7F55FD2}" destId="{02E4BAF0-5133-4F05-B062-F223E396F46B}" srcOrd="1" destOrd="0" presId="urn:microsoft.com/office/officeart/2018/2/layout/IconLabelList"/>
    <dgm:cxn modelId="{F94B00F1-79AC-44F4-A325-229F4B6F096D}" type="presParOf" srcId="{3BAA772A-F732-4AFA-B2F3-2A51B7F55FD2}" destId="{B21444C5-63AC-4B9C-A510-19E3E2573A4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3B4F34B-68F9-4D4A-86D6-C6DA5544CD6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01087DF-8420-4C66-A0F3-5B3F5005AEE5}">
      <dgm:prSet/>
      <dgm:spPr/>
      <dgm:t>
        <a:bodyPr/>
        <a:lstStyle/>
        <a:p>
          <a:r>
            <a:rPr lang="es-MX"/>
            <a:t>1. como puede una persona “buscar a Dios de todo corazón”? Lo esta haciendo usted? Use estos versículos- Proverbios 3:5; 4:23-27; Josué 22:5; Col 3:23.</a:t>
          </a:r>
          <a:endParaRPr lang="en-US"/>
        </a:p>
      </dgm:t>
    </dgm:pt>
    <dgm:pt modelId="{B0301189-B568-457B-BA2D-1CC12C32E064}" type="parTrans" cxnId="{7A1ECF7F-69F5-48D8-87A3-690420A41D49}">
      <dgm:prSet/>
      <dgm:spPr/>
      <dgm:t>
        <a:bodyPr/>
        <a:lstStyle/>
        <a:p>
          <a:endParaRPr lang="en-US"/>
        </a:p>
      </dgm:t>
    </dgm:pt>
    <dgm:pt modelId="{1A7A061E-5960-47D5-8E8B-EADFEFABB111}" type="sibTrans" cxnId="{7A1ECF7F-69F5-48D8-87A3-690420A41D49}">
      <dgm:prSet/>
      <dgm:spPr/>
      <dgm:t>
        <a:bodyPr/>
        <a:lstStyle/>
        <a:p>
          <a:endParaRPr lang="en-US"/>
        </a:p>
      </dgm:t>
    </dgm:pt>
    <dgm:pt modelId="{870A18A5-0C3E-46BD-86C7-32ECA4D718A5}">
      <dgm:prSet/>
      <dgm:spPr/>
      <dgm:t>
        <a:bodyPr/>
        <a:lstStyle/>
        <a:p>
          <a:r>
            <a:rPr lang="es-MX" dirty="0"/>
            <a:t>2. cree que Dios escucha sus oraciones, se preocupa por sus circunstancias y desea que usted ore por sus lideres gubernamentales? Que es lo que el le esta enseñando en estos días sobre el escuchar Su voz?</a:t>
          </a:r>
          <a:endParaRPr lang="en-US" dirty="0"/>
        </a:p>
      </dgm:t>
    </dgm:pt>
    <dgm:pt modelId="{0825CAF9-CAA2-43C8-A493-03467C322B0C}" type="parTrans" cxnId="{40FB9D63-E73E-4AB7-8536-F9C07B1DED56}">
      <dgm:prSet/>
      <dgm:spPr/>
      <dgm:t>
        <a:bodyPr/>
        <a:lstStyle/>
        <a:p>
          <a:endParaRPr lang="en-US"/>
        </a:p>
      </dgm:t>
    </dgm:pt>
    <dgm:pt modelId="{84744E43-F43D-4B11-9188-8D50A07D9E1F}" type="sibTrans" cxnId="{40FB9D63-E73E-4AB7-8536-F9C07B1DED56}">
      <dgm:prSet/>
      <dgm:spPr/>
      <dgm:t>
        <a:bodyPr/>
        <a:lstStyle/>
        <a:p>
          <a:endParaRPr lang="en-US"/>
        </a:p>
      </dgm:t>
    </dgm:pt>
    <dgm:pt modelId="{392743A5-615A-47AE-AFD3-FD45681667E9}">
      <dgm:prSet/>
      <dgm:spPr/>
      <dgm:t>
        <a:bodyPr/>
        <a:lstStyle/>
        <a:p>
          <a:r>
            <a:rPr lang="es-MX"/>
            <a:t>3. cuando se sienta atrapado en la dificultad y ha perdido la esperanza, como lo ayudaría recordar la promesa de esperanza y futuro que Dios le dio a los judíos exiliados?</a:t>
          </a:r>
          <a:endParaRPr lang="en-US"/>
        </a:p>
      </dgm:t>
    </dgm:pt>
    <dgm:pt modelId="{6EA7447C-911A-4D14-AEEF-733051EB89B0}" type="parTrans" cxnId="{BD29781F-F78F-404C-8D31-286FDEEA13A3}">
      <dgm:prSet/>
      <dgm:spPr/>
      <dgm:t>
        <a:bodyPr/>
        <a:lstStyle/>
        <a:p>
          <a:endParaRPr lang="en-US"/>
        </a:p>
      </dgm:t>
    </dgm:pt>
    <dgm:pt modelId="{3C0BC28C-6B09-4DE6-8F63-3C0DC00DC097}" type="sibTrans" cxnId="{BD29781F-F78F-404C-8D31-286FDEEA13A3}">
      <dgm:prSet/>
      <dgm:spPr/>
      <dgm:t>
        <a:bodyPr/>
        <a:lstStyle/>
        <a:p>
          <a:endParaRPr lang="en-US"/>
        </a:p>
      </dgm:t>
    </dgm:pt>
    <dgm:pt modelId="{A11BA779-966A-407B-8A58-4A7443275F7A}" type="pres">
      <dgm:prSet presAssocID="{23B4F34B-68F9-4D4A-86D6-C6DA5544CD6A}" presName="linear" presStyleCnt="0">
        <dgm:presLayoutVars>
          <dgm:animLvl val="lvl"/>
          <dgm:resizeHandles val="exact"/>
        </dgm:presLayoutVars>
      </dgm:prSet>
      <dgm:spPr/>
    </dgm:pt>
    <dgm:pt modelId="{5ED65643-1B06-4F08-97BD-892632EC8D5E}" type="pres">
      <dgm:prSet presAssocID="{201087DF-8420-4C66-A0F3-5B3F5005AEE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1B5E005-4BE2-422F-BB10-763BA12DCF40}" type="pres">
      <dgm:prSet presAssocID="{1A7A061E-5960-47D5-8E8B-EADFEFABB111}" presName="spacer" presStyleCnt="0"/>
      <dgm:spPr/>
    </dgm:pt>
    <dgm:pt modelId="{2F4223A5-B03C-41F7-B32A-DF20903D9FF6}" type="pres">
      <dgm:prSet presAssocID="{870A18A5-0C3E-46BD-86C7-32ECA4D718A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AC861B4-B0BE-4546-A039-5556CBB3DF55}" type="pres">
      <dgm:prSet presAssocID="{84744E43-F43D-4B11-9188-8D50A07D9E1F}" presName="spacer" presStyleCnt="0"/>
      <dgm:spPr/>
    </dgm:pt>
    <dgm:pt modelId="{B7AFA838-145D-4630-A661-CBDA7983EBB9}" type="pres">
      <dgm:prSet presAssocID="{392743A5-615A-47AE-AFD3-FD45681667E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584CD14-EFDC-4E31-8FDC-214A86C1ECE9}" type="presOf" srcId="{201087DF-8420-4C66-A0F3-5B3F5005AEE5}" destId="{5ED65643-1B06-4F08-97BD-892632EC8D5E}" srcOrd="0" destOrd="0" presId="urn:microsoft.com/office/officeart/2005/8/layout/vList2"/>
    <dgm:cxn modelId="{BD29781F-F78F-404C-8D31-286FDEEA13A3}" srcId="{23B4F34B-68F9-4D4A-86D6-C6DA5544CD6A}" destId="{392743A5-615A-47AE-AFD3-FD45681667E9}" srcOrd="2" destOrd="0" parTransId="{6EA7447C-911A-4D14-AEEF-733051EB89B0}" sibTransId="{3C0BC28C-6B09-4DE6-8F63-3C0DC00DC097}"/>
    <dgm:cxn modelId="{8503902F-28CD-49CF-A0C8-24160AC87EBE}" type="presOf" srcId="{23B4F34B-68F9-4D4A-86D6-C6DA5544CD6A}" destId="{A11BA779-966A-407B-8A58-4A7443275F7A}" srcOrd="0" destOrd="0" presId="urn:microsoft.com/office/officeart/2005/8/layout/vList2"/>
    <dgm:cxn modelId="{05E1CB5F-3C2E-4C06-850C-5793A8D87381}" type="presOf" srcId="{870A18A5-0C3E-46BD-86C7-32ECA4D718A5}" destId="{2F4223A5-B03C-41F7-B32A-DF20903D9FF6}" srcOrd="0" destOrd="0" presId="urn:microsoft.com/office/officeart/2005/8/layout/vList2"/>
    <dgm:cxn modelId="{40FB9D63-E73E-4AB7-8536-F9C07B1DED56}" srcId="{23B4F34B-68F9-4D4A-86D6-C6DA5544CD6A}" destId="{870A18A5-0C3E-46BD-86C7-32ECA4D718A5}" srcOrd="1" destOrd="0" parTransId="{0825CAF9-CAA2-43C8-A493-03467C322B0C}" sibTransId="{84744E43-F43D-4B11-9188-8D50A07D9E1F}"/>
    <dgm:cxn modelId="{7A1ECF7F-69F5-48D8-87A3-690420A41D49}" srcId="{23B4F34B-68F9-4D4A-86D6-C6DA5544CD6A}" destId="{201087DF-8420-4C66-A0F3-5B3F5005AEE5}" srcOrd="0" destOrd="0" parTransId="{B0301189-B568-457B-BA2D-1CC12C32E064}" sibTransId="{1A7A061E-5960-47D5-8E8B-EADFEFABB111}"/>
    <dgm:cxn modelId="{318B669E-C688-4779-BC5D-20D07685F7AE}" type="presOf" srcId="{392743A5-615A-47AE-AFD3-FD45681667E9}" destId="{B7AFA838-145D-4630-A661-CBDA7983EBB9}" srcOrd="0" destOrd="0" presId="urn:microsoft.com/office/officeart/2005/8/layout/vList2"/>
    <dgm:cxn modelId="{1987F24A-EA71-4B79-BD9E-BE8D1049C639}" type="presParOf" srcId="{A11BA779-966A-407B-8A58-4A7443275F7A}" destId="{5ED65643-1B06-4F08-97BD-892632EC8D5E}" srcOrd="0" destOrd="0" presId="urn:microsoft.com/office/officeart/2005/8/layout/vList2"/>
    <dgm:cxn modelId="{CAE6679F-3A42-4B7D-80AC-40D518AE349C}" type="presParOf" srcId="{A11BA779-966A-407B-8A58-4A7443275F7A}" destId="{D1B5E005-4BE2-422F-BB10-763BA12DCF40}" srcOrd="1" destOrd="0" presId="urn:microsoft.com/office/officeart/2005/8/layout/vList2"/>
    <dgm:cxn modelId="{B7339C55-9E76-4EE8-A4E6-D0E578FEC79D}" type="presParOf" srcId="{A11BA779-966A-407B-8A58-4A7443275F7A}" destId="{2F4223A5-B03C-41F7-B32A-DF20903D9FF6}" srcOrd="2" destOrd="0" presId="urn:microsoft.com/office/officeart/2005/8/layout/vList2"/>
    <dgm:cxn modelId="{85C576AD-9B94-434A-95D5-F38F53B0B50A}" type="presParOf" srcId="{A11BA779-966A-407B-8A58-4A7443275F7A}" destId="{4AC861B4-B0BE-4546-A039-5556CBB3DF55}" srcOrd="3" destOrd="0" presId="urn:microsoft.com/office/officeart/2005/8/layout/vList2"/>
    <dgm:cxn modelId="{DB21B9AD-CEA6-46F1-888E-CCEB300E2B99}" type="presParOf" srcId="{A11BA779-966A-407B-8A58-4A7443275F7A}" destId="{B7AFA838-145D-4630-A661-CBDA7983EBB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80A69C4-5C1E-414F-8663-8FE77516078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9526769-AA16-4519-8765-6AC4A61CF4F2}">
      <dgm:prSet/>
      <dgm:spPr/>
      <dgm:t>
        <a:bodyPr/>
        <a:lstStyle/>
        <a:p>
          <a:r>
            <a:rPr lang="es-MX"/>
            <a:t>Hoy en día algunas personas hablan con falsedad (chismes) para procurar influir en nuestro corazón y nuestra mente. Fíjese lo que enseñan estos versículos para que podamos detectar las mentiras y vencerlas. </a:t>
          </a:r>
          <a:endParaRPr lang="en-US"/>
        </a:p>
      </dgm:t>
    </dgm:pt>
    <dgm:pt modelId="{42F225AF-3CE6-48CC-A74E-5C11F249A959}" type="parTrans" cxnId="{17A2F523-03AA-47E3-87AF-2921E3A11B76}">
      <dgm:prSet/>
      <dgm:spPr/>
      <dgm:t>
        <a:bodyPr/>
        <a:lstStyle/>
        <a:p>
          <a:endParaRPr lang="en-US"/>
        </a:p>
      </dgm:t>
    </dgm:pt>
    <dgm:pt modelId="{2A2CE14A-9C62-45CB-AF79-D527CFDAC2A0}" type="sibTrans" cxnId="{17A2F523-03AA-47E3-87AF-2921E3A11B76}">
      <dgm:prSet/>
      <dgm:spPr/>
      <dgm:t>
        <a:bodyPr/>
        <a:lstStyle/>
        <a:p>
          <a:endParaRPr lang="en-US"/>
        </a:p>
      </dgm:t>
    </dgm:pt>
    <dgm:pt modelId="{61C5A5C0-4F53-451E-8B27-38EBFCFAD7D5}">
      <dgm:prSet/>
      <dgm:spPr/>
      <dgm:t>
        <a:bodyPr/>
        <a:lstStyle/>
        <a:p>
          <a:r>
            <a:rPr lang="es-MX"/>
            <a:t>hebreos 4:12; Salmo 24:4 y 5; Santiago 1:15; 1 Juan 4:1-3</a:t>
          </a:r>
          <a:endParaRPr lang="en-US"/>
        </a:p>
      </dgm:t>
    </dgm:pt>
    <dgm:pt modelId="{E4DBEE41-6A29-49F2-8AC2-6150BF73C16B}" type="parTrans" cxnId="{CE73FC23-0A8D-4251-A4E0-9781D39482A0}">
      <dgm:prSet/>
      <dgm:spPr/>
      <dgm:t>
        <a:bodyPr/>
        <a:lstStyle/>
        <a:p>
          <a:endParaRPr lang="en-US"/>
        </a:p>
      </dgm:t>
    </dgm:pt>
    <dgm:pt modelId="{6B54A11F-CFC6-464F-9887-B91275167C86}" type="sibTrans" cxnId="{CE73FC23-0A8D-4251-A4E0-9781D39482A0}">
      <dgm:prSet/>
      <dgm:spPr/>
      <dgm:t>
        <a:bodyPr/>
        <a:lstStyle/>
        <a:p>
          <a:endParaRPr lang="en-US"/>
        </a:p>
      </dgm:t>
    </dgm:pt>
    <dgm:pt modelId="{79374AC9-FBB2-4AE8-A396-EE1700DB14E9}">
      <dgm:prSet/>
      <dgm:spPr/>
      <dgm:t>
        <a:bodyPr/>
        <a:lstStyle/>
        <a:p>
          <a:r>
            <a:rPr lang="es-MX"/>
            <a:t>Comparta una lección y fortaleza de un versículo</a:t>
          </a:r>
          <a:endParaRPr lang="en-US"/>
        </a:p>
      </dgm:t>
    </dgm:pt>
    <dgm:pt modelId="{5BBC68AC-D0C0-4748-AE65-5EBE1AE902B6}" type="parTrans" cxnId="{997CD478-329F-42F1-9AA6-CBD61BBD47C8}">
      <dgm:prSet/>
      <dgm:spPr/>
      <dgm:t>
        <a:bodyPr/>
        <a:lstStyle/>
        <a:p>
          <a:endParaRPr lang="en-US"/>
        </a:p>
      </dgm:t>
    </dgm:pt>
    <dgm:pt modelId="{5457F8C2-F6CF-46FD-9052-CACB8FA6B4F0}" type="sibTrans" cxnId="{997CD478-329F-42F1-9AA6-CBD61BBD47C8}">
      <dgm:prSet/>
      <dgm:spPr/>
      <dgm:t>
        <a:bodyPr/>
        <a:lstStyle/>
        <a:p>
          <a:endParaRPr lang="en-US"/>
        </a:p>
      </dgm:t>
    </dgm:pt>
    <dgm:pt modelId="{2E8B6C00-9141-4A4C-A4C2-B5A893025F0B}" type="pres">
      <dgm:prSet presAssocID="{080A69C4-5C1E-414F-8663-8FE77516078A}" presName="linear" presStyleCnt="0">
        <dgm:presLayoutVars>
          <dgm:animLvl val="lvl"/>
          <dgm:resizeHandles val="exact"/>
        </dgm:presLayoutVars>
      </dgm:prSet>
      <dgm:spPr/>
    </dgm:pt>
    <dgm:pt modelId="{F95C6DD7-4FD2-46C8-86E2-C1ECAC0DCA41}" type="pres">
      <dgm:prSet presAssocID="{99526769-AA16-4519-8765-6AC4A61CF4F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BD98C58-23AA-4C82-9BA4-81C71D2D7978}" type="pres">
      <dgm:prSet presAssocID="{2A2CE14A-9C62-45CB-AF79-D527CFDAC2A0}" presName="spacer" presStyleCnt="0"/>
      <dgm:spPr/>
    </dgm:pt>
    <dgm:pt modelId="{A06650E5-BACC-4467-BF74-FEC6AB804DC1}" type="pres">
      <dgm:prSet presAssocID="{61C5A5C0-4F53-451E-8B27-38EBFCFAD7D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EA78E13-DE3B-4173-BECE-0F7344BAE923}" type="pres">
      <dgm:prSet presAssocID="{6B54A11F-CFC6-464F-9887-B91275167C86}" presName="spacer" presStyleCnt="0"/>
      <dgm:spPr/>
    </dgm:pt>
    <dgm:pt modelId="{08A7C73B-CB08-44E4-87CD-7D5B94DD544B}" type="pres">
      <dgm:prSet presAssocID="{79374AC9-FBB2-4AE8-A396-EE1700DB14E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7A2F523-03AA-47E3-87AF-2921E3A11B76}" srcId="{080A69C4-5C1E-414F-8663-8FE77516078A}" destId="{99526769-AA16-4519-8765-6AC4A61CF4F2}" srcOrd="0" destOrd="0" parTransId="{42F225AF-3CE6-48CC-A74E-5C11F249A959}" sibTransId="{2A2CE14A-9C62-45CB-AF79-D527CFDAC2A0}"/>
    <dgm:cxn modelId="{CE73FC23-0A8D-4251-A4E0-9781D39482A0}" srcId="{080A69C4-5C1E-414F-8663-8FE77516078A}" destId="{61C5A5C0-4F53-451E-8B27-38EBFCFAD7D5}" srcOrd="1" destOrd="0" parTransId="{E4DBEE41-6A29-49F2-8AC2-6150BF73C16B}" sibTransId="{6B54A11F-CFC6-464F-9887-B91275167C86}"/>
    <dgm:cxn modelId="{F54D9128-3E45-4BCD-9D11-1AAD96D86AD3}" type="presOf" srcId="{080A69C4-5C1E-414F-8663-8FE77516078A}" destId="{2E8B6C00-9141-4A4C-A4C2-B5A893025F0B}" srcOrd="0" destOrd="0" presId="urn:microsoft.com/office/officeart/2005/8/layout/vList2"/>
    <dgm:cxn modelId="{71AAF12B-20A2-478B-A5DC-01835345E5C4}" type="presOf" srcId="{61C5A5C0-4F53-451E-8B27-38EBFCFAD7D5}" destId="{A06650E5-BACC-4467-BF74-FEC6AB804DC1}" srcOrd="0" destOrd="0" presId="urn:microsoft.com/office/officeart/2005/8/layout/vList2"/>
    <dgm:cxn modelId="{997CD478-329F-42F1-9AA6-CBD61BBD47C8}" srcId="{080A69C4-5C1E-414F-8663-8FE77516078A}" destId="{79374AC9-FBB2-4AE8-A396-EE1700DB14E9}" srcOrd="2" destOrd="0" parTransId="{5BBC68AC-D0C0-4748-AE65-5EBE1AE902B6}" sibTransId="{5457F8C2-F6CF-46FD-9052-CACB8FA6B4F0}"/>
    <dgm:cxn modelId="{7EE4B4DF-5A54-4F17-AEA8-B3262FDFC03D}" type="presOf" srcId="{99526769-AA16-4519-8765-6AC4A61CF4F2}" destId="{F95C6DD7-4FD2-46C8-86E2-C1ECAC0DCA41}" srcOrd="0" destOrd="0" presId="urn:microsoft.com/office/officeart/2005/8/layout/vList2"/>
    <dgm:cxn modelId="{5F6B27ED-55B9-4F51-B672-498357137516}" type="presOf" srcId="{79374AC9-FBB2-4AE8-A396-EE1700DB14E9}" destId="{08A7C73B-CB08-44E4-87CD-7D5B94DD544B}" srcOrd="0" destOrd="0" presId="urn:microsoft.com/office/officeart/2005/8/layout/vList2"/>
    <dgm:cxn modelId="{450316DB-186F-44ED-80C2-0C6BABD65D3A}" type="presParOf" srcId="{2E8B6C00-9141-4A4C-A4C2-B5A893025F0B}" destId="{F95C6DD7-4FD2-46C8-86E2-C1ECAC0DCA41}" srcOrd="0" destOrd="0" presId="urn:microsoft.com/office/officeart/2005/8/layout/vList2"/>
    <dgm:cxn modelId="{656A3DCE-8C1C-4161-9EA0-A31F74190FD0}" type="presParOf" srcId="{2E8B6C00-9141-4A4C-A4C2-B5A893025F0B}" destId="{5BD98C58-23AA-4C82-9BA4-81C71D2D7978}" srcOrd="1" destOrd="0" presId="urn:microsoft.com/office/officeart/2005/8/layout/vList2"/>
    <dgm:cxn modelId="{94D5166C-E2DD-48F3-96FC-320142482DEF}" type="presParOf" srcId="{2E8B6C00-9141-4A4C-A4C2-B5A893025F0B}" destId="{A06650E5-BACC-4467-BF74-FEC6AB804DC1}" srcOrd="2" destOrd="0" presId="urn:microsoft.com/office/officeart/2005/8/layout/vList2"/>
    <dgm:cxn modelId="{1C9256FC-2E61-4187-BE6F-5EE009D7FE31}" type="presParOf" srcId="{2E8B6C00-9141-4A4C-A4C2-B5A893025F0B}" destId="{5EA78E13-DE3B-4173-BECE-0F7344BAE923}" srcOrd="3" destOrd="0" presId="urn:microsoft.com/office/officeart/2005/8/layout/vList2"/>
    <dgm:cxn modelId="{BB12F464-9779-4E51-9A38-82A03AE1D699}" type="presParOf" srcId="{2E8B6C00-9141-4A4C-A4C2-B5A893025F0B}" destId="{08A7C73B-CB08-44E4-87CD-7D5B94DD544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FAC22-9EF4-4ED6-A765-63D04085615B}">
      <dsp:nvSpPr>
        <dsp:cNvPr id="0" name=""/>
        <dsp:cNvSpPr/>
      </dsp:nvSpPr>
      <dsp:spPr>
        <a:xfrm>
          <a:off x="2415271" y="12907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0D1059-A54A-4F3C-B26A-638FA814BC44}">
      <dsp:nvSpPr>
        <dsp:cNvPr id="0" name=""/>
        <dsp:cNvSpPr/>
      </dsp:nvSpPr>
      <dsp:spPr>
        <a:xfrm>
          <a:off x="2832084" y="429720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4EBD7D-649E-4D37-BCF3-CDE03CB7B1E6}">
      <dsp:nvSpPr>
        <dsp:cNvPr id="0" name=""/>
        <dsp:cNvSpPr/>
      </dsp:nvSpPr>
      <dsp:spPr>
        <a:xfrm>
          <a:off x="1790053" y="2577908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33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3900" kern="1200"/>
            <a:t>Bienvenida:</a:t>
          </a:r>
          <a:endParaRPr lang="en-US" sz="3900" kern="1200"/>
        </a:p>
      </dsp:txBody>
      <dsp:txXfrm>
        <a:off x="1790053" y="2577908"/>
        <a:ext cx="3206250" cy="720000"/>
      </dsp:txXfrm>
    </dsp:sp>
    <dsp:sp modelId="{FCAA3820-F36F-4D44-BE6E-EFF863E45BD2}">
      <dsp:nvSpPr>
        <dsp:cNvPr id="0" name=""/>
        <dsp:cNvSpPr/>
      </dsp:nvSpPr>
      <dsp:spPr>
        <a:xfrm>
          <a:off x="6182615" y="12907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5E71D-C1DE-4796-9C78-DB0C3D5E6044}">
      <dsp:nvSpPr>
        <dsp:cNvPr id="0" name=""/>
        <dsp:cNvSpPr/>
      </dsp:nvSpPr>
      <dsp:spPr>
        <a:xfrm>
          <a:off x="6599428" y="429720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7398B2-A095-4B19-9CB9-FAD513C302A6}">
      <dsp:nvSpPr>
        <dsp:cNvPr id="0" name=""/>
        <dsp:cNvSpPr/>
      </dsp:nvSpPr>
      <dsp:spPr>
        <a:xfrm>
          <a:off x="5557396" y="2577908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33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3900" kern="1200"/>
            <a:t>Oración:</a:t>
          </a:r>
          <a:endParaRPr lang="en-US" sz="3900" kern="1200"/>
        </a:p>
      </dsp:txBody>
      <dsp:txXfrm>
        <a:off x="5557396" y="2577908"/>
        <a:ext cx="32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77565-E281-4058-90CF-8E80FEEE9967}">
      <dsp:nvSpPr>
        <dsp:cNvPr id="0" name=""/>
        <dsp:cNvSpPr/>
      </dsp:nvSpPr>
      <dsp:spPr>
        <a:xfrm>
          <a:off x="0" y="27992"/>
          <a:ext cx="5141912" cy="1722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/>
            <a:t>Que tenga una verdadera experiencia de aprendizaje.</a:t>
          </a:r>
          <a:endParaRPr lang="en-US" sz="3200" kern="1200"/>
        </a:p>
      </dsp:txBody>
      <dsp:txXfrm>
        <a:off x="84073" y="112065"/>
        <a:ext cx="4973766" cy="1554094"/>
      </dsp:txXfrm>
    </dsp:sp>
    <dsp:sp modelId="{540871FF-F74A-41F8-A4E2-A74C38869F22}">
      <dsp:nvSpPr>
        <dsp:cNvPr id="0" name=""/>
        <dsp:cNvSpPr/>
      </dsp:nvSpPr>
      <dsp:spPr>
        <a:xfrm>
          <a:off x="0" y="1842392"/>
          <a:ext cx="5141912" cy="1722240"/>
        </a:xfrm>
        <a:prstGeom prst="roundRect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/>
            <a:t>Seremos: apoyados, guiados, y aun desafiados.</a:t>
          </a:r>
          <a:endParaRPr lang="en-US" sz="3200" kern="1200"/>
        </a:p>
      </dsp:txBody>
      <dsp:txXfrm>
        <a:off x="84073" y="1926465"/>
        <a:ext cx="4973766" cy="1554094"/>
      </dsp:txXfrm>
    </dsp:sp>
    <dsp:sp modelId="{4D54C111-F708-4A07-93D1-B8384CE91171}">
      <dsp:nvSpPr>
        <dsp:cNvPr id="0" name=""/>
        <dsp:cNvSpPr/>
      </dsp:nvSpPr>
      <dsp:spPr>
        <a:xfrm>
          <a:off x="0" y="3656792"/>
          <a:ext cx="5141912" cy="1722240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kern="1200"/>
            <a:t>Un impacto perdurable vendrá cuando nos comprometamos:</a:t>
          </a:r>
          <a:endParaRPr lang="en-US" sz="3200" kern="1200"/>
        </a:p>
      </dsp:txBody>
      <dsp:txXfrm>
        <a:off x="84073" y="3740865"/>
        <a:ext cx="4973766" cy="15540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A95F74-4637-4D4C-BAB1-9BDA821FCDA3}">
      <dsp:nvSpPr>
        <dsp:cNvPr id="0" name=""/>
        <dsp:cNvSpPr/>
      </dsp:nvSpPr>
      <dsp:spPr>
        <a:xfrm>
          <a:off x="746604" y="2770"/>
          <a:ext cx="3073903" cy="16672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NUESTRA MENTE- a medida que dialoguemos en material.</a:t>
          </a:r>
          <a:endParaRPr lang="en-US" sz="2500" kern="1200" dirty="0"/>
        </a:p>
      </dsp:txBody>
      <dsp:txXfrm>
        <a:off x="746604" y="2770"/>
        <a:ext cx="3073903" cy="1667216"/>
      </dsp:txXfrm>
    </dsp:sp>
    <dsp:sp modelId="{7A1D32AA-9914-4BE1-8A4A-1ED0E2A8161C}">
      <dsp:nvSpPr>
        <dsp:cNvPr id="0" name=""/>
        <dsp:cNvSpPr/>
      </dsp:nvSpPr>
      <dsp:spPr>
        <a:xfrm>
          <a:off x="4098377" y="2770"/>
          <a:ext cx="3084490" cy="1667216"/>
        </a:xfrm>
        <a:prstGeom prst="rect">
          <a:avLst/>
        </a:prstGeom>
        <a:solidFill>
          <a:schemeClr val="accent2">
            <a:hueOff val="635930"/>
            <a:satOff val="-14509"/>
            <a:lumOff val="53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NUESTRO CORAZON- reflexionemos en el impacto personal</a:t>
          </a:r>
          <a:endParaRPr lang="en-US" sz="2500" kern="1200" dirty="0"/>
        </a:p>
      </dsp:txBody>
      <dsp:txXfrm>
        <a:off x="4098377" y="2770"/>
        <a:ext cx="3084490" cy="1667216"/>
      </dsp:txXfrm>
    </dsp:sp>
    <dsp:sp modelId="{5BE5E8B7-5F59-4270-B4F2-98DBEE90FE57}">
      <dsp:nvSpPr>
        <dsp:cNvPr id="0" name=""/>
        <dsp:cNvSpPr/>
      </dsp:nvSpPr>
      <dsp:spPr>
        <a:xfrm>
          <a:off x="7460737" y="2770"/>
          <a:ext cx="2778694" cy="1667216"/>
        </a:xfrm>
        <a:prstGeom prst="rect">
          <a:avLst/>
        </a:prstGeom>
        <a:solidFill>
          <a:schemeClr val="accent2">
            <a:hueOff val="1271860"/>
            <a:satOff val="-29019"/>
            <a:lumOff val="10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/>
            <a:t>NUESTRAS MANOS- al aplicar lo que descubrimos.</a:t>
          </a:r>
          <a:endParaRPr lang="en-US" sz="2500" kern="1200"/>
        </a:p>
      </dsp:txBody>
      <dsp:txXfrm>
        <a:off x="7460737" y="2770"/>
        <a:ext cx="2778694" cy="1667216"/>
      </dsp:txXfrm>
    </dsp:sp>
    <dsp:sp modelId="{A6CF5220-6779-4B3D-8DAA-3FEE5F5E8D98}">
      <dsp:nvSpPr>
        <dsp:cNvPr id="0" name=""/>
        <dsp:cNvSpPr/>
      </dsp:nvSpPr>
      <dsp:spPr>
        <a:xfrm>
          <a:off x="4103671" y="1947857"/>
          <a:ext cx="2778694" cy="1667216"/>
        </a:xfrm>
        <a:prstGeom prst="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/>
            <a:t>COMPARTIR – con otros los principios</a:t>
          </a:r>
          <a:endParaRPr lang="en-US" sz="2500" kern="1200"/>
        </a:p>
      </dsp:txBody>
      <dsp:txXfrm>
        <a:off x="4103671" y="1947857"/>
        <a:ext cx="2778694" cy="16672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7A39F-BCE9-4BE2-9583-156668C74200}">
      <dsp:nvSpPr>
        <dsp:cNvPr id="0" name=""/>
        <dsp:cNvSpPr/>
      </dsp:nvSpPr>
      <dsp:spPr>
        <a:xfrm>
          <a:off x="4104381" y="13748"/>
          <a:ext cx="1139728" cy="1139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1.La viuda y el aceite</a:t>
          </a:r>
          <a:endParaRPr lang="en-US" sz="1600" b="1" kern="1200" dirty="0"/>
        </a:p>
      </dsp:txBody>
      <dsp:txXfrm>
        <a:off x="4104381" y="13748"/>
        <a:ext cx="1139728" cy="1139728"/>
      </dsp:txXfrm>
    </dsp:sp>
    <dsp:sp modelId="{6FD26E33-6D59-4D4C-87E9-C23A11AD0051}">
      <dsp:nvSpPr>
        <dsp:cNvPr id="0" name=""/>
        <dsp:cNvSpPr/>
      </dsp:nvSpPr>
      <dsp:spPr>
        <a:xfrm>
          <a:off x="618457" y="2101"/>
          <a:ext cx="5568229" cy="5568229"/>
        </a:xfrm>
        <a:prstGeom prst="circularArrow">
          <a:avLst>
            <a:gd name="adj1" fmla="val 3991"/>
            <a:gd name="adj2" fmla="val 250391"/>
            <a:gd name="adj3" fmla="val 20572749"/>
            <a:gd name="adj4" fmla="val 18983447"/>
            <a:gd name="adj5" fmla="val 46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9A7C3-1080-438F-833B-18343335CF72}">
      <dsp:nvSpPr>
        <dsp:cNvPr id="0" name=""/>
        <dsp:cNvSpPr/>
      </dsp:nvSpPr>
      <dsp:spPr>
        <a:xfrm>
          <a:off x="5376054" y="2216351"/>
          <a:ext cx="1139728" cy="1139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2. La recompense de Abraham</a:t>
          </a:r>
          <a:endParaRPr lang="en-US" sz="1600" b="1" kern="1200" dirty="0"/>
        </a:p>
      </dsp:txBody>
      <dsp:txXfrm>
        <a:off x="5376054" y="2216351"/>
        <a:ext cx="1139728" cy="1139728"/>
      </dsp:txXfrm>
    </dsp:sp>
    <dsp:sp modelId="{4B212B14-1862-44A1-8A4A-D30E819CD3B3}">
      <dsp:nvSpPr>
        <dsp:cNvPr id="0" name=""/>
        <dsp:cNvSpPr/>
      </dsp:nvSpPr>
      <dsp:spPr>
        <a:xfrm>
          <a:off x="618457" y="2101"/>
          <a:ext cx="5568229" cy="5568229"/>
        </a:xfrm>
        <a:prstGeom prst="circularArrow">
          <a:avLst>
            <a:gd name="adj1" fmla="val 3991"/>
            <a:gd name="adj2" fmla="val 250391"/>
            <a:gd name="adj3" fmla="val 2366162"/>
            <a:gd name="adj4" fmla="val 776859"/>
            <a:gd name="adj5" fmla="val 46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AE62D7-D4CF-4775-81B3-86D533BAECF0}">
      <dsp:nvSpPr>
        <dsp:cNvPr id="0" name=""/>
        <dsp:cNvSpPr/>
      </dsp:nvSpPr>
      <dsp:spPr>
        <a:xfrm>
          <a:off x="4104381" y="4418954"/>
          <a:ext cx="1139728" cy="1139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3. Abraham e Isaac</a:t>
          </a:r>
          <a:endParaRPr lang="en-US" sz="1600" b="1" kern="1200" dirty="0"/>
        </a:p>
      </dsp:txBody>
      <dsp:txXfrm>
        <a:off x="4104381" y="4418954"/>
        <a:ext cx="1139728" cy="1139728"/>
      </dsp:txXfrm>
    </dsp:sp>
    <dsp:sp modelId="{F017326F-BCBC-4BBE-AC89-02FE63AEADFF}">
      <dsp:nvSpPr>
        <dsp:cNvPr id="0" name=""/>
        <dsp:cNvSpPr/>
      </dsp:nvSpPr>
      <dsp:spPr>
        <a:xfrm>
          <a:off x="618457" y="2101"/>
          <a:ext cx="5568229" cy="5568229"/>
        </a:xfrm>
        <a:prstGeom prst="circularArrow">
          <a:avLst>
            <a:gd name="adj1" fmla="val 3991"/>
            <a:gd name="adj2" fmla="val 250391"/>
            <a:gd name="adj3" fmla="val 6110688"/>
            <a:gd name="adj4" fmla="val 4438921"/>
            <a:gd name="adj5" fmla="val 46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AEC29D-8515-4B6F-8E72-93569BC411F8}">
      <dsp:nvSpPr>
        <dsp:cNvPr id="0" name=""/>
        <dsp:cNvSpPr/>
      </dsp:nvSpPr>
      <dsp:spPr>
        <a:xfrm>
          <a:off x="1561034" y="4418954"/>
          <a:ext cx="1139728" cy="1139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4. El llamado de Jeremías</a:t>
          </a:r>
          <a:endParaRPr lang="en-US" sz="1600" b="1" kern="1200" dirty="0"/>
        </a:p>
      </dsp:txBody>
      <dsp:txXfrm>
        <a:off x="1561034" y="4418954"/>
        <a:ext cx="1139728" cy="1139728"/>
      </dsp:txXfrm>
    </dsp:sp>
    <dsp:sp modelId="{5A62908D-4BF3-4AA0-A5DD-B1AF11D5059F}">
      <dsp:nvSpPr>
        <dsp:cNvPr id="0" name=""/>
        <dsp:cNvSpPr/>
      </dsp:nvSpPr>
      <dsp:spPr>
        <a:xfrm>
          <a:off x="618457" y="2101"/>
          <a:ext cx="5568229" cy="5568229"/>
        </a:xfrm>
        <a:prstGeom prst="circularArrow">
          <a:avLst>
            <a:gd name="adj1" fmla="val 3991"/>
            <a:gd name="adj2" fmla="val 250391"/>
            <a:gd name="adj3" fmla="val 9772749"/>
            <a:gd name="adj4" fmla="val 8183447"/>
            <a:gd name="adj5" fmla="val 46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88E18B-5AB6-49DB-854D-733D65269D2C}">
      <dsp:nvSpPr>
        <dsp:cNvPr id="0" name=""/>
        <dsp:cNvSpPr/>
      </dsp:nvSpPr>
      <dsp:spPr>
        <a:xfrm>
          <a:off x="289361" y="2216351"/>
          <a:ext cx="1139728" cy="1139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5. El hombre rico y lázaro</a:t>
          </a:r>
          <a:endParaRPr lang="en-US" sz="1600" b="1" kern="1200" dirty="0"/>
        </a:p>
      </dsp:txBody>
      <dsp:txXfrm>
        <a:off x="289361" y="2216351"/>
        <a:ext cx="1139728" cy="1139728"/>
      </dsp:txXfrm>
    </dsp:sp>
    <dsp:sp modelId="{C5D72421-3565-499A-BE77-D61FB380CD77}">
      <dsp:nvSpPr>
        <dsp:cNvPr id="0" name=""/>
        <dsp:cNvSpPr/>
      </dsp:nvSpPr>
      <dsp:spPr>
        <a:xfrm>
          <a:off x="618457" y="2101"/>
          <a:ext cx="5568229" cy="5568229"/>
        </a:xfrm>
        <a:prstGeom prst="circularArrow">
          <a:avLst>
            <a:gd name="adj1" fmla="val 3991"/>
            <a:gd name="adj2" fmla="val 250391"/>
            <a:gd name="adj3" fmla="val 13166162"/>
            <a:gd name="adj4" fmla="val 11576859"/>
            <a:gd name="adj5" fmla="val 46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BDB9F8-BE2B-4AC5-9A1B-73C76ECA708A}">
      <dsp:nvSpPr>
        <dsp:cNvPr id="0" name=""/>
        <dsp:cNvSpPr/>
      </dsp:nvSpPr>
      <dsp:spPr>
        <a:xfrm>
          <a:off x="1561034" y="13748"/>
          <a:ext cx="1139728" cy="1139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6. Levantado en alto</a:t>
          </a:r>
          <a:endParaRPr lang="en-US" sz="1600" b="1" kern="1200" dirty="0"/>
        </a:p>
      </dsp:txBody>
      <dsp:txXfrm>
        <a:off x="1561034" y="13748"/>
        <a:ext cx="1139728" cy="1139728"/>
      </dsp:txXfrm>
    </dsp:sp>
    <dsp:sp modelId="{A7110046-C70A-47CD-93C0-FCC00EB2A3FF}">
      <dsp:nvSpPr>
        <dsp:cNvPr id="0" name=""/>
        <dsp:cNvSpPr/>
      </dsp:nvSpPr>
      <dsp:spPr>
        <a:xfrm>
          <a:off x="618457" y="2101"/>
          <a:ext cx="5568229" cy="5568229"/>
        </a:xfrm>
        <a:prstGeom prst="circularArrow">
          <a:avLst>
            <a:gd name="adj1" fmla="val 3991"/>
            <a:gd name="adj2" fmla="val 250391"/>
            <a:gd name="adj3" fmla="val 16910688"/>
            <a:gd name="adj4" fmla="val 15238921"/>
            <a:gd name="adj5" fmla="val 465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5AC40C-1770-41A6-A8E7-928033AC61E7}">
      <dsp:nvSpPr>
        <dsp:cNvPr id="0" name=""/>
        <dsp:cNvSpPr/>
      </dsp:nvSpPr>
      <dsp:spPr>
        <a:xfrm>
          <a:off x="0" y="271712"/>
          <a:ext cx="5141912" cy="1544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/>
            <a:t>El llamado de Jeremías</a:t>
          </a:r>
          <a:endParaRPr lang="en-US" sz="4000" kern="1200"/>
        </a:p>
      </dsp:txBody>
      <dsp:txXfrm>
        <a:off x="75391" y="347103"/>
        <a:ext cx="4991130" cy="1393618"/>
      </dsp:txXfrm>
    </dsp:sp>
    <dsp:sp modelId="{7241FB39-CF53-4A00-B2EF-B6700F21F6D4}">
      <dsp:nvSpPr>
        <dsp:cNvPr id="0" name=""/>
        <dsp:cNvSpPr/>
      </dsp:nvSpPr>
      <dsp:spPr>
        <a:xfrm>
          <a:off x="0" y="1931312"/>
          <a:ext cx="5141912" cy="1544400"/>
        </a:xfrm>
        <a:prstGeom prst="roundRect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/>
            <a:t>“un modelo de Dios para la esperanza”</a:t>
          </a:r>
          <a:endParaRPr lang="en-US" sz="4000" kern="1200"/>
        </a:p>
      </dsp:txBody>
      <dsp:txXfrm>
        <a:off x="75391" y="2006703"/>
        <a:ext cx="4991130" cy="1393618"/>
      </dsp:txXfrm>
    </dsp:sp>
    <dsp:sp modelId="{8F84A9F8-32DB-41A1-87C3-19CD0377125C}">
      <dsp:nvSpPr>
        <dsp:cNvPr id="0" name=""/>
        <dsp:cNvSpPr/>
      </dsp:nvSpPr>
      <dsp:spPr>
        <a:xfrm>
          <a:off x="0" y="3590912"/>
          <a:ext cx="5141912" cy="1544400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/>
            <a:t>Jeremías 29:1 - 14</a:t>
          </a:r>
          <a:endParaRPr lang="en-US" sz="4000" kern="1200"/>
        </a:p>
      </dsp:txBody>
      <dsp:txXfrm>
        <a:off x="75391" y="3666303"/>
        <a:ext cx="4991130" cy="13936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0080D4-D5AB-4DB3-82EB-5030C40AB79A}">
      <dsp:nvSpPr>
        <dsp:cNvPr id="0" name=""/>
        <dsp:cNvSpPr/>
      </dsp:nvSpPr>
      <dsp:spPr>
        <a:xfrm>
          <a:off x="1063980" y="852132"/>
          <a:ext cx="1274535" cy="12745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DE088-8BC3-46D9-94F4-8963E2B58516}">
      <dsp:nvSpPr>
        <dsp:cNvPr id="0" name=""/>
        <dsp:cNvSpPr/>
      </dsp:nvSpPr>
      <dsp:spPr>
        <a:xfrm>
          <a:off x="285097" y="2478659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El contexto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( 3 min)</a:t>
          </a:r>
          <a:endParaRPr lang="en-US" sz="2200" kern="1200" dirty="0"/>
        </a:p>
      </dsp:txBody>
      <dsp:txXfrm>
        <a:off x="285097" y="2478659"/>
        <a:ext cx="2832300" cy="720000"/>
      </dsp:txXfrm>
    </dsp:sp>
    <dsp:sp modelId="{C80029D4-471A-453B-8E00-805196995425}">
      <dsp:nvSpPr>
        <dsp:cNvPr id="0" name=""/>
        <dsp:cNvSpPr/>
      </dsp:nvSpPr>
      <dsp:spPr>
        <a:xfrm>
          <a:off x="4391932" y="852132"/>
          <a:ext cx="1274535" cy="12745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A18E9-B081-4E81-9719-DD6D6AC858AD}">
      <dsp:nvSpPr>
        <dsp:cNvPr id="0" name=""/>
        <dsp:cNvSpPr/>
      </dsp:nvSpPr>
      <dsp:spPr>
        <a:xfrm>
          <a:off x="3613050" y="2478659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 Leer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Jeremías 29: 1 – 14</a:t>
          </a:r>
          <a:endParaRPr lang="en-US" sz="2200" kern="1200" dirty="0"/>
        </a:p>
      </dsp:txBody>
      <dsp:txXfrm>
        <a:off x="3613050" y="2478659"/>
        <a:ext cx="2832300" cy="720000"/>
      </dsp:txXfrm>
    </dsp:sp>
    <dsp:sp modelId="{C5819AA6-04AD-45E2-9B96-D765AAA9F8C5}">
      <dsp:nvSpPr>
        <dsp:cNvPr id="0" name=""/>
        <dsp:cNvSpPr/>
      </dsp:nvSpPr>
      <dsp:spPr>
        <a:xfrm>
          <a:off x="7719885" y="852132"/>
          <a:ext cx="1274535" cy="12745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444C5-63AC-4B9C-A510-19E3E2573A45}">
      <dsp:nvSpPr>
        <dsp:cNvPr id="0" name=""/>
        <dsp:cNvSpPr/>
      </dsp:nvSpPr>
      <dsp:spPr>
        <a:xfrm>
          <a:off x="6941002" y="2478659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Ver video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/>
            <a:t> (14 min)</a:t>
          </a:r>
          <a:endParaRPr lang="en-US" sz="2200" kern="1200" dirty="0"/>
        </a:p>
      </dsp:txBody>
      <dsp:txXfrm>
        <a:off x="6941002" y="2478659"/>
        <a:ext cx="2832300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65643-1B06-4F08-97BD-892632EC8D5E}">
      <dsp:nvSpPr>
        <dsp:cNvPr id="0" name=""/>
        <dsp:cNvSpPr/>
      </dsp:nvSpPr>
      <dsp:spPr>
        <a:xfrm>
          <a:off x="0" y="18047"/>
          <a:ext cx="6575481" cy="17667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/>
            <a:t>1. como puede una persona “buscar a Dios de todo corazón”? Lo esta haciendo usted? Use estos versículos- Proverbios 3:5; 4:23-27; Josué 22:5; Col 3:23.</a:t>
          </a:r>
          <a:endParaRPr lang="en-US" sz="2100" kern="1200"/>
        </a:p>
      </dsp:txBody>
      <dsp:txXfrm>
        <a:off x="86245" y="104292"/>
        <a:ext cx="6402991" cy="1594246"/>
      </dsp:txXfrm>
    </dsp:sp>
    <dsp:sp modelId="{2F4223A5-B03C-41F7-B32A-DF20903D9FF6}">
      <dsp:nvSpPr>
        <dsp:cNvPr id="0" name=""/>
        <dsp:cNvSpPr/>
      </dsp:nvSpPr>
      <dsp:spPr>
        <a:xfrm>
          <a:off x="0" y="1845263"/>
          <a:ext cx="6575481" cy="1766736"/>
        </a:xfrm>
        <a:prstGeom prst="roundRect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2. cree que Dios escucha sus oraciones, se preocupa por sus circunstancias y desea que usted ore por sus lideres gubernamentales? Que es lo que el le esta enseñando en estos días sobre el escuchar Su voz?</a:t>
          </a:r>
          <a:endParaRPr lang="en-US" sz="2100" kern="1200" dirty="0"/>
        </a:p>
      </dsp:txBody>
      <dsp:txXfrm>
        <a:off x="86245" y="1931508"/>
        <a:ext cx="6402991" cy="1594246"/>
      </dsp:txXfrm>
    </dsp:sp>
    <dsp:sp modelId="{B7AFA838-145D-4630-A661-CBDA7983EBB9}">
      <dsp:nvSpPr>
        <dsp:cNvPr id="0" name=""/>
        <dsp:cNvSpPr/>
      </dsp:nvSpPr>
      <dsp:spPr>
        <a:xfrm>
          <a:off x="0" y="3672480"/>
          <a:ext cx="6575481" cy="1766736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/>
            <a:t>3. cuando se sienta atrapado en la dificultad y ha perdido la esperanza, como lo ayudaría recordar la promesa de esperanza y futuro que Dios le dio a los judíos exiliados?</a:t>
          </a:r>
          <a:endParaRPr lang="en-US" sz="2100" kern="1200"/>
        </a:p>
      </dsp:txBody>
      <dsp:txXfrm>
        <a:off x="86245" y="3758725"/>
        <a:ext cx="6402991" cy="15942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C6DD7-4FD2-46C8-86E2-C1ECAC0DCA41}">
      <dsp:nvSpPr>
        <dsp:cNvPr id="0" name=""/>
        <dsp:cNvSpPr/>
      </dsp:nvSpPr>
      <dsp:spPr>
        <a:xfrm>
          <a:off x="0" y="115696"/>
          <a:ext cx="6390453" cy="1684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/>
            <a:t>Hoy en día algunas personas hablan con falsedad (chismes) para procurar influir en nuestro corazón y nuestra mente. Fíjese lo que enseñan estos versículos para que podamos detectar las mentiras y vencerlas. </a:t>
          </a:r>
          <a:endParaRPr lang="en-US" sz="2000" kern="1200"/>
        </a:p>
      </dsp:txBody>
      <dsp:txXfrm>
        <a:off x="82245" y="197941"/>
        <a:ext cx="6225963" cy="1520310"/>
      </dsp:txXfrm>
    </dsp:sp>
    <dsp:sp modelId="{A06650E5-BACC-4467-BF74-FEC6AB804DC1}">
      <dsp:nvSpPr>
        <dsp:cNvPr id="0" name=""/>
        <dsp:cNvSpPr/>
      </dsp:nvSpPr>
      <dsp:spPr>
        <a:xfrm>
          <a:off x="0" y="1858096"/>
          <a:ext cx="6390453" cy="1684800"/>
        </a:xfrm>
        <a:prstGeom prst="roundRect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/>
            <a:t>hebreos 4:12; Salmo 24:4 y 5; Santiago 1:15; 1 Juan 4:1-3</a:t>
          </a:r>
          <a:endParaRPr lang="en-US" sz="2000" kern="1200"/>
        </a:p>
      </dsp:txBody>
      <dsp:txXfrm>
        <a:off x="82245" y="1940341"/>
        <a:ext cx="6225963" cy="1520310"/>
      </dsp:txXfrm>
    </dsp:sp>
    <dsp:sp modelId="{08A7C73B-CB08-44E4-87CD-7D5B94DD544B}">
      <dsp:nvSpPr>
        <dsp:cNvPr id="0" name=""/>
        <dsp:cNvSpPr/>
      </dsp:nvSpPr>
      <dsp:spPr>
        <a:xfrm>
          <a:off x="0" y="3600496"/>
          <a:ext cx="6390453" cy="1684800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/>
            <a:t>Comparta una lección y fortaleza de un versículo</a:t>
          </a:r>
          <a:endParaRPr lang="en-US" sz="2000" kern="1200"/>
        </a:p>
      </dsp:txBody>
      <dsp:txXfrm>
        <a:off x="82245" y="3682741"/>
        <a:ext cx="6225963" cy="1520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1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88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19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56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22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5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970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1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395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09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1/20/2022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16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8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microsoft.com/office/2007/relationships/hdphoto" Target="../media/hdphoto3.wdp"/><Relationship Id="rId7" Type="http://schemas.openxmlformats.org/officeDocument/2006/relationships/diagramLayout" Target="../diagrams/layout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5" Type="http://schemas.microsoft.com/office/2007/relationships/hdphoto" Target="../media/hdphoto2.wdp"/><Relationship Id="rId10" Type="http://schemas.microsoft.com/office/2007/relationships/diagramDrawing" Target="../diagrams/drawing7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microsoft.com/office/2007/relationships/hdphoto" Target="../media/hdphoto3.wdp"/><Relationship Id="rId7" Type="http://schemas.openxmlformats.org/officeDocument/2006/relationships/diagramLayout" Target="../diagrams/layout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5" Type="http://schemas.microsoft.com/office/2007/relationships/hdphoto" Target="../media/hdphoto2.wdp"/><Relationship Id="rId10" Type="http://schemas.microsoft.com/office/2007/relationships/diagramDrawing" Target="../diagrams/drawing8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hdphoto" Target="../media/hdphoto3.wdp"/><Relationship Id="rId7" Type="http://schemas.openxmlformats.org/officeDocument/2006/relationships/diagramLayout" Target="../diagrams/layou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microsoft.com/office/2007/relationships/hdphoto" Target="../media/hdphoto2.wdp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3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microsoft.com/office/2007/relationships/hdphoto" Target="../media/hdphoto3.wdp"/><Relationship Id="rId7" Type="http://schemas.openxmlformats.org/officeDocument/2006/relationships/diagramLayout" Target="../diagrams/layout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microsoft.com/office/2007/relationships/hdphoto" Target="../media/hdphoto2.wdp"/><Relationship Id="rId10" Type="http://schemas.microsoft.com/office/2007/relationships/diagramDrawing" Target="../diagrams/drawing5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.png"/><Relationship Id="rId9" Type="http://schemas.microsoft.com/office/2007/relationships/diagramDrawing" Target="../diagrams/drawin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56100" y="1360493"/>
            <a:ext cx="4972511" cy="3106732"/>
          </a:xfrm>
        </p:spPr>
        <p:txBody>
          <a:bodyPr anchor="b">
            <a:normAutofit/>
          </a:bodyPr>
          <a:lstStyle/>
          <a:p>
            <a:r>
              <a:rPr lang="es-MX" sz="7200" dirty="0">
                <a:solidFill>
                  <a:schemeClr val="tx1"/>
                </a:solidFill>
              </a:rPr>
              <a:t>Lección # 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6100" y="4687316"/>
            <a:ext cx="4972512" cy="1517088"/>
          </a:xfrm>
        </p:spPr>
        <p:txBody>
          <a:bodyPr>
            <a:normAutofit/>
          </a:bodyPr>
          <a:lstStyle/>
          <a:p>
            <a:r>
              <a:rPr lang="es-MX" sz="2800" dirty="0">
                <a:solidFill>
                  <a:srgbClr val="FFFFFF"/>
                </a:solidFill>
              </a:rPr>
              <a:t>12 febrero 2022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4A1598B-1957-47CF-AAF4-F7A36DA0E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Graphic 17" descr="Classroom">
            <a:extLst>
              <a:ext uri="{FF2B5EF4-FFF2-40B4-BE49-F238E27FC236}">
                <a16:creationId xmlns:a16="http://schemas.microsoft.com/office/drawing/2014/main" id="{B808EBD6-5431-4E59-9642-8C195C8F4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7150" y="1526651"/>
            <a:ext cx="3804698" cy="380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0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77" y="643466"/>
            <a:ext cx="4189103" cy="5528734"/>
          </a:xfrm>
        </p:spPr>
        <p:txBody>
          <a:bodyPr>
            <a:normAutofit/>
          </a:bodyPr>
          <a:lstStyle/>
          <a:p>
            <a:pPr algn="r"/>
            <a:r>
              <a:rPr lang="es-MX" sz="4800" dirty="0">
                <a:solidFill>
                  <a:srgbClr val="FFFFFF"/>
                </a:solidFill>
              </a:rPr>
              <a:t>Conversemos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846" y="599768"/>
            <a:ext cx="7262477" cy="55724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MX" sz="2800" dirty="0"/>
              <a:t>4. Dios le dijo a su pueblo que se establecieran donde estaban, que construyan casas, se casaran, y plantaran huertos. No los rescato de inmediato de sus problemas. Que podemos aprender de esto? </a:t>
            </a:r>
          </a:p>
          <a:p>
            <a:pPr marL="0" indent="0">
              <a:buNone/>
            </a:pPr>
            <a:r>
              <a:rPr lang="es-MX" sz="2800" dirty="0"/>
              <a:t>(BOR – 6 min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25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es-MX" sz="3000">
                <a:solidFill>
                  <a:srgbClr val="FFFFFF"/>
                </a:solidFill>
              </a:rPr>
              <a:t>reflexionemos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30" name="Content Placeholder 2">
            <a:extLst>
              <a:ext uri="{FF2B5EF4-FFF2-40B4-BE49-F238E27FC236}">
                <a16:creationId xmlns:a16="http://schemas.microsoft.com/office/drawing/2014/main" id="{77F0DF4D-977E-4AD1-8177-F72BDBCB1C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3089159"/>
              </p:ext>
            </p:extLst>
          </p:nvPr>
        </p:nvGraphicFramePr>
        <p:xfrm>
          <a:off x="5452104" y="675250"/>
          <a:ext cx="6575481" cy="5457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54218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es-MX" sz="3000">
                <a:solidFill>
                  <a:srgbClr val="FFFFFF"/>
                </a:solidFill>
              </a:rPr>
              <a:t>apliquemos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899A347C-D395-44ED-9C1E-B79FA95C44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625167"/>
              </p:ext>
            </p:extLst>
          </p:nvPr>
        </p:nvGraphicFramePr>
        <p:xfrm>
          <a:off x="5500468" y="731520"/>
          <a:ext cx="6390453" cy="5400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852328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99C3D5-7D55-4046-808C-F290F456D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59D8741-EAD6-41B1-A882-70D70FC35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5444F36-3103-4D11-A25F-C054D4606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es-MX" sz="2800">
                <a:solidFill>
                  <a:srgbClr val="FFFFFF"/>
                </a:solidFill>
              </a:rPr>
              <a:t>comprometámonos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725394"/>
            <a:ext cx="6583680" cy="5407212"/>
          </a:xfrm>
        </p:spPr>
        <p:txBody>
          <a:bodyPr anchor="ctr">
            <a:normAutofit/>
          </a:bodyPr>
          <a:lstStyle/>
          <a:p>
            <a:r>
              <a:rPr lang="es-MX" sz="2800" dirty="0"/>
              <a:t>1. Concéntrese en cultivar una relación mas intima con Dios.</a:t>
            </a:r>
          </a:p>
          <a:p>
            <a:r>
              <a:rPr lang="es-MX" sz="2800" dirty="0"/>
              <a:t>2. Si tiene retos financieros por deudas, haga un plan de reducción de deudas.</a:t>
            </a:r>
          </a:p>
          <a:p>
            <a:r>
              <a:rPr lang="es-MX" sz="2800" dirty="0"/>
              <a:t>3. Ore por sus lideres locales y nacionales</a:t>
            </a:r>
          </a:p>
          <a:p>
            <a:r>
              <a:rPr lang="es-MX" sz="2800" dirty="0"/>
              <a:t>4. Busque a una persona con quien orar por esta semana</a:t>
            </a:r>
          </a:p>
        </p:txBody>
      </p:sp>
    </p:spTree>
    <p:extLst>
      <p:ext uri="{BB962C8B-B14F-4D97-AF65-F5344CB8AC3E}">
        <p14:creationId xmlns:p14="http://schemas.microsoft.com/office/powerpoint/2010/main" val="2784111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crófono y piano">
            <a:extLst>
              <a:ext uri="{FF2B5EF4-FFF2-40B4-BE49-F238E27FC236}">
                <a16:creationId xmlns:a16="http://schemas.microsoft.com/office/drawing/2014/main" id="{0DC168FF-A2E1-40CC-B238-F22A2DB92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94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C44AFD-C72D-4D9C-84C6-73E615CE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anchor="ctr">
            <a:normAutofit/>
          </a:bodyPr>
          <a:lstStyle/>
          <a:p>
            <a:r>
              <a:rPr lang="es-MX">
                <a:solidFill>
                  <a:schemeClr val="tx1"/>
                </a:solidFill>
              </a:rPr>
              <a:t>platiquemos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r>
              <a:rPr lang="es-MX" sz="3200" dirty="0"/>
              <a:t>Próxima sesión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263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/>
              <a:t>introducción</a:t>
            </a:r>
            <a:endParaRPr lang="es-MX" dirty="0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A877848A-0F1D-418E-80CC-5E9C02DEA6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1780482"/>
              </p:ext>
            </p:extLst>
          </p:nvPr>
        </p:nvGraphicFramePr>
        <p:xfrm>
          <a:off x="819150" y="2548647"/>
          <a:ext cx="10553700" cy="3310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9138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es-MX" sz="3000">
                <a:solidFill>
                  <a:srgbClr val="FFFFFF"/>
                </a:solidFill>
              </a:rPr>
              <a:t>Metas Generales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6EF01F9-A719-40E5-A14C-A7872062C6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7352770"/>
              </p:ext>
            </p:extLst>
          </p:nvPr>
        </p:nvGraphicFramePr>
        <p:xfrm>
          <a:off x="6081713" y="725488"/>
          <a:ext cx="5141912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74971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Tres areas de compromiso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4C7767-375D-4C33-8956-F4C9E62690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549821"/>
              </p:ext>
            </p:extLst>
          </p:nvPr>
        </p:nvGraphicFramePr>
        <p:xfrm>
          <a:off x="1069974" y="2385390"/>
          <a:ext cx="10986037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91410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12" y="643466"/>
            <a:ext cx="4160968" cy="5528734"/>
          </a:xfrm>
        </p:spPr>
        <p:txBody>
          <a:bodyPr>
            <a:normAutofit/>
          </a:bodyPr>
          <a:lstStyle/>
          <a:p>
            <a:pPr algn="ctr"/>
            <a:r>
              <a:rPr lang="es-MX" sz="4800" dirty="0">
                <a:solidFill>
                  <a:srgbClr val="FFFFFF"/>
                </a:solidFill>
              </a:rPr>
              <a:t>El curso </a:t>
            </a:r>
            <a:br>
              <a:rPr lang="es-MX" sz="4800" dirty="0">
                <a:solidFill>
                  <a:srgbClr val="FFFFFF"/>
                </a:solidFill>
              </a:rPr>
            </a:br>
            <a:r>
              <a:rPr lang="es-MX" sz="4800" dirty="0">
                <a:solidFill>
                  <a:srgbClr val="FFFFFF"/>
                </a:solidFill>
              </a:rPr>
              <a:t>seis semanas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F87B6F77-2604-42B8-8BE4-959CA687B7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0712349"/>
              </p:ext>
            </p:extLst>
          </p:nvPr>
        </p:nvGraphicFramePr>
        <p:xfrm>
          <a:off x="5053780" y="599768"/>
          <a:ext cx="6805145" cy="5572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546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es-MX" sz="3000">
                <a:solidFill>
                  <a:srgbClr val="FFFFFF"/>
                </a:solidFill>
              </a:rPr>
              <a:t>Lección # 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A6F6BF1-5DD9-4DA2-BA9E-3A8BAA7FFA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2822341"/>
              </p:ext>
            </p:extLst>
          </p:nvPr>
        </p:nvGraphicFramePr>
        <p:xfrm>
          <a:off x="6081713" y="725488"/>
          <a:ext cx="5141912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04998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5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9C44AFD-C72D-4D9C-84C6-73E615CE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anchor="ctr">
            <a:normAutofit/>
          </a:bodyPr>
          <a:lstStyle/>
          <a:p>
            <a:r>
              <a:rPr lang="es-MX">
                <a:solidFill>
                  <a:schemeClr val="tx1"/>
                </a:solidFill>
              </a:rPr>
              <a:t>A. Un vistazo General de la leccion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1982170-610A-4565-BF63-0E52FB980E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4726894"/>
              </p:ext>
            </p:extLst>
          </p:nvPr>
        </p:nvGraphicFramePr>
        <p:xfrm>
          <a:off x="1069848" y="2121408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50444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A313B03-D361-4EC9-AF52-0B3C1C92C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E79CB85-A08A-4579-86F6-A8AA9755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6C61C9C-364D-4CB6-B9D1-1A6F50F6A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684" y="2005"/>
            <a:ext cx="10908632" cy="6853991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6" name="Dios Provee _ El Llamado de Jeremías">
            <a:hlinkClick r:id="" action="ppaction://media"/>
            <a:extLst>
              <a:ext uri="{FF2B5EF4-FFF2-40B4-BE49-F238E27FC236}">
                <a16:creationId xmlns:a16="http://schemas.microsoft.com/office/drawing/2014/main" id="{95622A57-C73E-478A-8B1B-A0CC06E941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0725" y="1074783"/>
            <a:ext cx="8370550" cy="470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13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218" y="643466"/>
            <a:ext cx="4076562" cy="5528734"/>
          </a:xfrm>
        </p:spPr>
        <p:txBody>
          <a:bodyPr>
            <a:normAutofit/>
          </a:bodyPr>
          <a:lstStyle/>
          <a:p>
            <a:pPr algn="r"/>
            <a:r>
              <a:rPr lang="es-MX" sz="4800" dirty="0">
                <a:solidFill>
                  <a:srgbClr val="FFFFFF"/>
                </a:solidFill>
              </a:rPr>
              <a:t>Conversemos (1 )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016" y="599768"/>
            <a:ext cx="7287064" cy="55724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MX" sz="2800" dirty="0"/>
              <a:t>1. Que lección aprendió de esta película?</a:t>
            </a:r>
          </a:p>
          <a:p>
            <a:pPr marL="0" indent="0">
              <a:buNone/>
            </a:pPr>
            <a:r>
              <a:rPr lang="es-MX" sz="2800" dirty="0"/>
              <a:t>2. antes de que jeremía trajera su mensaje, los exiliados debieron haber sentido tentados a pensar que la vida nunca volvería a la “normalidad”. Como podemos comparar esos sentimientos a personas que enfrentan situaciones difíciles hoy en día?</a:t>
            </a:r>
          </a:p>
          <a:p>
            <a:pPr marL="0" indent="0">
              <a:buNone/>
            </a:pPr>
            <a:r>
              <a:rPr lang="es-MX" sz="2800" dirty="0"/>
              <a:t>3. Lea Jeremías 29:11-13. que les pidió Dios a los exiliados que hicieran para darse cuenta de Su regalo divino de esperanza y futuro?</a:t>
            </a:r>
          </a:p>
          <a:p>
            <a:pPr marL="0" indent="0">
              <a:buNone/>
            </a:pPr>
            <a:r>
              <a:rPr lang="es-MX" sz="2800" dirty="0"/>
              <a:t>BOR – 6 min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7597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115</TotalTime>
  <Words>521</Words>
  <Application>Microsoft Office PowerPoint</Application>
  <PresentationFormat>Widescreen</PresentationFormat>
  <Paragraphs>55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Rockwell</vt:lpstr>
      <vt:lpstr>Rockwell Condensed</vt:lpstr>
      <vt:lpstr>Rockwell Extra Bold</vt:lpstr>
      <vt:lpstr>Wingdings</vt:lpstr>
      <vt:lpstr>Wood Type</vt:lpstr>
      <vt:lpstr>Lección # 4</vt:lpstr>
      <vt:lpstr>introducción</vt:lpstr>
      <vt:lpstr>Metas Generales</vt:lpstr>
      <vt:lpstr>Tres areas de compromiso</vt:lpstr>
      <vt:lpstr>El curso  seis semanas</vt:lpstr>
      <vt:lpstr>Lección # 4</vt:lpstr>
      <vt:lpstr>A. Un vistazo General de la leccion</vt:lpstr>
      <vt:lpstr>PowerPoint Presentation</vt:lpstr>
      <vt:lpstr>Conversemos (1 )</vt:lpstr>
      <vt:lpstr>Conversemos (2)</vt:lpstr>
      <vt:lpstr>reflexionemos</vt:lpstr>
      <vt:lpstr>apliquemos</vt:lpstr>
      <vt:lpstr>comprometámonos</vt:lpstr>
      <vt:lpstr>platiquemos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Leccion # 4</dc:title>
  <dc:creator>Manager</dc:creator>
  <cp:lastModifiedBy>ISHMAEL LOPEZ</cp:lastModifiedBy>
  <cp:revision>12</cp:revision>
  <dcterms:created xsi:type="dcterms:W3CDTF">2022-01-07T20:46:50Z</dcterms:created>
  <dcterms:modified xsi:type="dcterms:W3CDTF">2022-01-21T04:00:29Z</dcterms:modified>
</cp:coreProperties>
</file>